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10" r:id="rId2"/>
    <p:sldId id="383" r:id="rId3"/>
    <p:sldId id="299" r:id="rId4"/>
    <p:sldId id="409" r:id="rId5"/>
    <p:sldId id="407" r:id="rId6"/>
    <p:sldId id="300" r:id="rId7"/>
    <p:sldId id="411" r:id="rId8"/>
    <p:sldId id="301" r:id="rId9"/>
    <p:sldId id="308" r:id="rId10"/>
    <p:sldId id="310" r:id="rId11"/>
    <p:sldId id="309" r:id="rId12"/>
    <p:sldId id="321" r:id="rId13"/>
    <p:sldId id="3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ytran159.dn@gmail.com" initials="" lastIdx="1" clrIdx="0">
    <p:extLst>
      <p:ext uri="{19B8F6BF-5375-455C-9EA6-DF929625EA0E}">
        <p15:presenceInfo xmlns:p15="http://schemas.microsoft.com/office/powerpoint/2012/main" userId="eb29358b29ee83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FF"/>
    <a:srgbClr val="9933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847ED-FDB7-4462-97AE-594E4B67859F}" type="doc">
      <dgm:prSet loTypeId="urn:microsoft.com/office/officeart/2008/layout/AlternatingHexagons" loCatId="list" qsTypeId="urn:microsoft.com/office/officeart/2009/2/quickstyle/3d8" qsCatId="3D" csTypeId="urn:microsoft.com/office/officeart/2005/8/colors/colorful1" csCatId="colorful" phldr="1"/>
      <dgm:spPr/>
      <dgm:t>
        <a:bodyPr/>
        <a:lstStyle/>
        <a:p>
          <a:endParaRPr lang="en-US"/>
        </a:p>
      </dgm:t>
    </dgm:pt>
    <dgm:pt modelId="{3D9005F4-AA3C-4954-9830-1E0CBAEDF18C}">
      <dgm:prSet phldrT="[Text]" custT="1"/>
      <dgm:spPr/>
      <dgm:t>
        <a:bodyPr/>
        <a:lstStyle/>
        <a:p>
          <a:r>
            <a:rPr lang="en-US" sz="1400" b="1">
              <a:latin typeface="Raleway ExtraBold" pitchFamily="2" charset="0"/>
              <a:ea typeface="Calibri" panose="020F0502020204030204" pitchFamily="34" charset="0"/>
            </a:rPr>
            <a:t>b</a:t>
          </a:r>
          <a:r>
            <a:rPr lang="en-US" sz="1400" b="1">
              <a:effectLst/>
              <a:latin typeface="Raleway ExtraBold" pitchFamily="2" charset="0"/>
              <a:ea typeface="Calibri" panose="020F0502020204030204" pitchFamily="34" charset="0"/>
            </a:rPr>
            <a:t>, </a:t>
          </a:r>
          <a:r>
            <a:rPr lang="vi-VN" sz="1400">
              <a:effectLst/>
              <a:latin typeface="Raleway ExtraBold" pitchFamily="2" charset="0"/>
              <a:ea typeface="Calibri" panose="020F0502020204030204" pitchFamily="34" charset="0"/>
              <a:cs typeface="SimSun" panose="02010600030101010101" pitchFamily="2" charset="-122"/>
            </a:rPr>
            <a:t>Thực tiễn thế giới cuối thế kỷ XIX đầu thế kỷ XX</a:t>
          </a:r>
          <a:endParaRPr lang="en-US" sz="1400">
            <a:latin typeface="Work Sans" pitchFamily="2" charset="0"/>
          </a:endParaRPr>
        </a:p>
      </dgm:t>
    </dgm:pt>
    <dgm:pt modelId="{A3307176-4493-41F8-A004-B788F349BF32}" type="parTrans" cxnId="{C5762D07-48E3-4645-9782-CD79A6F3824C}">
      <dgm:prSet/>
      <dgm:spPr/>
      <dgm:t>
        <a:bodyPr/>
        <a:lstStyle/>
        <a:p>
          <a:endParaRPr lang="en-US"/>
        </a:p>
      </dgm:t>
    </dgm:pt>
    <dgm:pt modelId="{29A62872-04B0-48D5-95F4-FF4F2C604714}" type="sibTrans" cxnId="{C5762D07-48E3-4645-9782-CD79A6F3824C}">
      <dgm:prSet/>
      <dgm:spPr/>
      <dgm:t>
        <a:bodyPr/>
        <a:lstStyle/>
        <a:p>
          <a:r>
            <a:rPr lang="en-US" i="1">
              <a:solidFill>
                <a:srgbClr val="000000"/>
              </a:solidFill>
              <a:effectLst/>
              <a:latin typeface="Work Sans" pitchFamily="2" charset="0"/>
              <a:ea typeface="Times New Roman" panose="02020603050405020304" pitchFamily="18" charset="0"/>
              <a:cs typeface="Times New Roman" panose="02020603050405020304" pitchFamily="18" charset="0"/>
            </a:rPr>
            <a:t>a. Thực tiễn Việt Nam cuối thế kỷ XI</a:t>
          </a:r>
          <a:r>
            <a:rPr lang="en-US">
              <a:solidFill>
                <a:srgbClr val="000000"/>
              </a:solidFill>
              <a:effectLst/>
              <a:latin typeface="Work Sans" pitchFamily="2" charset="0"/>
              <a:ea typeface="Times New Roman" panose="02020603050405020304" pitchFamily="18" charset="0"/>
              <a:cs typeface="Times New Roman" panose="02020603050405020304" pitchFamily="18" charset="0"/>
            </a:rPr>
            <a:t>X </a:t>
          </a:r>
          <a:r>
            <a:rPr lang="en-US" i="1">
              <a:solidFill>
                <a:srgbClr val="000000"/>
              </a:solidFill>
              <a:effectLst/>
              <a:latin typeface="Work Sans" pitchFamily="2" charset="0"/>
              <a:ea typeface="Times New Roman" panose="02020603050405020304" pitchFamily="18" charset="0"/>
              <a:cs typeface="Times New Roman" panose="02020603050405020304" pitchFamily="18" charset="0"/>
            </a:rPr>
            <a:t>đầu thế kỷ </a:t>
          </a:r>
          <a:r>
            <a:rPr lang="en-US" b="1">
              <a:solidFill>
                <a:srgbClr val="000000"/>
              </a:solidFill>
              <a:effectLst/>
              <a:latin typeface="Work Sans" pitchFamily="2" charset="0"/>
              <a:ea typeface="Times New Roman" panose="02020603050405020304" pitchFamily="18" charset="0"/>
              <a:cs typeface="Times New Roman" panose="02020603050405020304" pitchFamily="18" charset="0"/>
            </a:rPr>
            <a:t>XX</a:t>
          </a:r>
          <a:endParaRPr lang="en-US"/>
        </a:p>
      </dgm:t>
    </dgm:pt>
    <dgm:pt modelId="{903829B6-2AA5-419A-A2EA-9ADD5BE82CEF}">
      <dgm:prSet phldrT="[Text]" phldr="1"/>
      <dgm:spPr/>
      <dgm:t>
        <a:bodyPr/>
        <a:lstStyle/>
        <a:p>
          <a:endParaRPr lang="en-US"/>
        </a:p>
      </dgm:t>
    </dgm:pt>
    <dgm:pt modelId="{B7986526-9A3D-4A66-B360-0E47D2692D0D}" type="parTrans" cxnId="{23E8684B-02FD-4E23-AF85-BAA6FCB2C331}">
      <dgm:prSet/>
      <dgm:spPr/>
      <dgm:t>
        <a:bodyPr/>
        <a:lstStyle/>
        <a:p>
          <a:endParaRPr lang="en-US"/>
        </a:p>
      </dgm:t>
    </dgm:pt>
    <dgm:pt modelId="{E89BAD4D-51B5-44DA-9510-6CE4F1871CD1}" type="sibTrans" cxnId="{23E8684B-02FD-4E23-AF85-BAA6FCB2C331}">
      <dgm:prSet/>
      <dgm:spPr/>
      <dgm:t>
        <a:bodyPr/>
        <a:lstStyle/>
        <a:p>
          <a:endParaRPr lang="en-US"/>
        </a:p>
      </dgm:t>
    </dgm:pt>
    <dgm:pt modelId="{909FE926-1BC5-49A7-BB84-850950E6C9B7}">
      <dgm:prSet phldrT="[Text]"/>
      <dgm:spPr/>
      <dgm:t>
        <a:bodyPr/>
        <a:lstStyle/>
        <a:p>
          <a:endParaRPr lang="en-US"/>
        </a:p>
      </dgm:t>
    </dgm:pt>
    <dgm:pt modelId="{B7A57E7D-0AC3-4CD4-80E0-D8C48DCD46EA}" type="parTrans" cxnId="{8A680C7C-73A3-4216-9B40-E4ACB4406779}">
      <dgm:prSet/>
      <dgm:spPr/>
      <dgm:t>
        <a:bodyPr/>
        <a:lstStyle/>
        <a:p>
          <a:endParaRPr lang="en-US"/>
        </a:p>
      </dgm:t>
    </dgm:pt>
    <dgm:pt modelId="{9E03EF74-6C81-49D4-8E99-EDBF886956A5}" type="sibTrans" cxnId="{8A680C7C-73A3-4216-9B40-E4ACB4406779}">
      <dgm:prSet/>
      <dgm:spPr/>
      <dgm:t>
        <a:bodyPr/>
        <a:lstStyle/>
        <a:p>
          <a:r>
            <a:rPr lang="en-US" i="1">
              <a:effectLst/>
              <a:latin typeface="Work Sans" pitchFamily="2" charset="0"/>
              <a:ea typeface="Calibri" panose="020F0502020204030204" pitchFamily="34" charset="0"/>
            </a:rPr>
            <a:t>a. Giá trị truyền thống dân tộc</a:t>
          </a:r>
          <a:endParaRPr lang="en-US"/>
        </a:p>
      </dgm:t>
    </dgm:pt>
    <dgm:pt modelId="{144983E1-42E2-47E8-B789-1046A243F64D}">
      <dgm:prSet phldrT="[Text]" phldr="1"/>
      <dgm:spPr/>
      <dgm:t>
        <a:bodyPr/>
        <a:lstStyle/>
        <a:p>
          <a:endParaRPr lang="en-US"/>
        </a:p>
      </dgm:t>
    </dgm:pt>
    <dgm:pt modelId="{13432ABA-A20F-40A5-84AC-AAE3E4FF49C8}" type="parTrans" cxnId="{1163F474-25C7-472B-8680-563B86185C03}">
      <dgm:prSet/>
      <dgm:spPr/>
      <dgm:t>
        <a:bodyPr/>
        <a:lstStyle/>
        <a:p>
          <a:endParaRPr lang="en-US"/>
        </a:p>
      </dgm:t>
    </dgm:pt>
    <dgm:pt modelId="{710E1513-F51A-4C17-8C92-38B69AF2BBE6}" type="sibTrans" cxnId="{1163F474-25C7-472B-8680-563B86185C03}">
      <dgm:prSet/>
      <dgm:spPr/>
      <dgm:t>
        <a:bodyPr/>
        <a:lstStyle/>
        <a:p>
          <a:endParaRPr lang="en-US"/>
        </a:p>
      </dgm:t>
    </dgm:pt>
    <dgm:pt modelId="{A7B698FE-B91E-45F6-8F0A-37A0773BF3C4}">
      <dgm:prSet phldrT="[Text]"/>
      <dgm:spPr/>
      <dgm:t>
        <a:bodyPr/>
        <a:lstStyle/>
        <a:p>
          <a:r>
            <a:rPr lang="en-US" i="1">
              <a:latin typeface="Raleway ExtraBold" pitchFamily="2" charset="0"/>
            </a:rPr>
            <a:t>c,</a:t>
          </a:r>
          <a:r>
            <a:rPr lang="vi-VN" i="1">
              <a:latin typeface="Raleway ExtraBold" pitchFamily="2" charset="0"/>
            </a:rPr>
            <a:t> Chủ nghĩa Mác-Lênin</a:t>
          </a:r>
          <a:endParaRPr lang="en-US"/>
        </a:p>
      </dgm:t>
    </dgm:pt>
    <dgm:pt modelId="{1B1AA15B-8E9B-4CB4-B11A-02FCFFAE06E9}" type="parTrans" cxnId="{9E882543-FF87-49E8-A0EA-16CE69121E4F}">
      <dgm:prSet/>
      <dgm:spPr/>
      <dgm:t>
        <a:bodyPr/>
        <a:lstStyle/>
        <a:p>
          <a:endParaRPr lang="en-US"/>
        </a:p>
      </dgm:t>
    </dgm:pt>
    <dgm:pt modelId="{716126B5-A41D-42E3-A23F-78AAB6DCDBCC}" type="sibTrans" cxnId="{9E882543-FF87-49E8-A0EA-16CE69121E4F}">
      <dgm:prSet/>
      <dgm:spPr/>
      <dgm:t>
        <a:bodyPr/>
        <a:lstStyle/>
        <a:p>
          <a:r>
            <a:rPr lang="en-US" b="1" i="1">
              <a:latin typeface="Raleway ExtraBold" pitchFamily="2" charset="0"/>
            </a:rPr>
            <a:t>b, </a:t>
          </a:r>
          <a:r>
            <a:rPr lang="vi-VN" i="1">
              <a:latin typeface="Raleway ExtraBold" pitchFamily="2" charset="0"/>
              <a:ea typeface="Calibri" panose="020F0502020204030204" pitchFamily="34" charset="0"/>
              <a:cs typeface="SimSun" panose="02010600030101010101" pitchFamily="2" charset="-122"/>
            </a:rPr>
            <a:t>Tinh hoa văn hoá nhân loại</a:t>
          </a:r>
          <a:endParaRPr lang="en-US"/>
        </a:p>
      </dgm:t>
    </dgm:pt>
    <dgm:pt modelId="{F56DA45C-BBB0-41E9-958D-C929CAEDE6C9}">
      <dgm:prSet phldrT="[Text]" phldr="1"/>
      <dgm:spPr/>
      <dgm:t>
        <a:bodyPr/>
        <a:lstStyle/>
        <a:p>
          <a:endParaRPr lang="en-US"/>
        </a:p>
      </dgm:t>
    </dgm:pt>
    <dgm:pt modelId="{4AC6E40E-B5CC-4708-8E09-819CED52018D}" type="parTrans" cxnId="{39F5774D-199B-4433-BE41-AB2FDD035531}">
      <dgm:prSet/>
      <dgm:spPr/>
      <dgm:t>
        <a:bodyPr/>
        <a:lstStyle/>
        <a:p>
          <a:endParaRPr lang="en-US"/>
        </a:p>
      </dgm:t>
    </dgm:pt>
    <dgm:pt modelId="{E2CD15B8-CDE7-4EED-8603-9ADD70BC26C1}" type="sibTrans" cxnId="{39F5774D-199B-4433-BE41-AB2FDD035531}">
      <dgm:prSet/>
      <dgm:spPr/>
      <dgm:t>
        <a:bodyPr/>
        <a:lstStyle/>
        <a:p>
          <a:endParaRPr lang="en-US"/>
        </a:p>
      </dgm:t>
    </dgm:pt>
    <dgm:pt modelId="{C4485AF7-E950-4D9D-9B16-CF9A978DC57B}" type="pres">
      <dgm:prSet presAssocID="{847847ED-FDB7-4462-97AE-594E4B67859F}" presName="Name0" presStyleCnt="0">
        <dgm:presLayoutVars>
          <dgm:chMax/>
          <dgm:chPref/>
          <dgm:dir/>
          <dgm:animLvl val="lvl"/>
        </dgm:presLayoutVars>
      </dgm:prSet>
      <dgm:spPr/>
    </dgm:pt>
    <dgm:pt modelId="{EC3EA7B4-E347-4FCC-921D-1D55059CD38C}" type="pres">
      <dgm:prSet presAssocID="{3D9005F4-AA3C-4954-9830-1E0CBAEDF18C}" presName="composite" presStyleCnt="0"/>
      <dgm:spPr/>
    </dgm:pt>
    <dgm:pt modelId="{009DFB77-A290-4D9A-AC8B-E901DE940EC8}" type="pres">
      <dgm:prSet presAssocID="{3D9005F4-AA3C-4954-9830-1E0CBAEDF18C}" presName="Parent1" presStyleLbl="node1" presStyleIdx="0" presStyleCnt="6">
        <dgm:presLayoutVars>
          <dgm:chMax val="1"/>
          <dgm:chPref val="1"/>
          <dgm:bulletEnabled val="1"/>
        </dgm:presLayoutVars>
      </dgm:prSet>
      <dgm:spPr/>
    </dgm:pt>
    <dgm:pt modelId="{05951153-65A1-4919-8F0E-4CFCA2E1C4DA}" type="pres">
      <dgm:prSet presAssocID="{3D9005F4-AA3C-4954-9830-1E0CBAEDF18C}" presName="Childtext1" presStyleLbl="revTx" presStyleIdx="0" presStyleCnt="3">
        <dgm:presLayoutVars>
          <dgm:chMax val="0"/>
          <dgm:chPref val="0"/>
          <dgm:bulletEnabled val="1"/>
        </dgm:presLayoutVars>
      </dgm:prSet>
      <dgm:spPr/>
    </dgm:pt>
    <dgm:pt modelId="{2D08385D-D00F-4D62-9CAB-620A52872961}" type="pres">
      <dgm:prSet presAssocID="{3D9005F4-AA3C-4954-9830-1E0CBAEDF18C}" presName="BalanceSpacing" presStyleCnt="0"/>
      <dgm:spPr/>
    </dgm:pt>
    <dgm:pt modelId="{11F2E249-A38A-4B10-BFD9-B8C76B960430}" type="pres">
      <dgm:prSet presAssocID="{3D9005F4-AA3C-4954-9830-1E0CBAEDF18C}" presName="BalanceSpacing1" presStyleCnt="0"/>
      <dgm:spPr/>
    </dgm:pt>
    <dgm:pt modelId="{B201DB41-01A2-4271-A83C-CB226C3EC774}" type="pres">
      <dgm:prSet presAssocID="{29A62872-04B0-48D5-95F4-FF4F2C604714}" presName="Accent1Text" presStyleLbl="node1" presStyleIdx="1" presStyleCnt="6"/>
      <dgm:spPr/>
    </dgm:pt>
    <dgm:pt modelId="{83958DDF-6B2B-4322-9A65-79B180705E8C}" type="pres">
      <dgm:prSet presAssocID="{29A62872-04B0-48D5-95F4-FF4F2C604714}" presName="spaceBetweenRectangles" presStyleCnt="0"/>
      <dgm:spPr/>
    </dgm:pt>
    <dgm:pt modelId="{9575FBE9-D655-48B4-8C7B-FF5A4ECF9D0A}" type="pres">
      <dgm:prSet presAssocID="{909FE926-1BC5-49A7-BB84-850950E6C9B7}" presName="composite" presStyleCnt="0"/>
      <dgm:spPr/>
    </dgm:pt>
    <dgm:pt modelId="{9D6A373B-CE87-4925-858A-FA2A5FE37559}" type="pres">
      <dgm:prSet presAssocID="{909FE926-1BC5-49A7-BB84-850950E6C9B7}" presName="Parent1" presStyleLbl="node1" presStyleIdx="2" presStyleCnt="6">
        <dgm:presLayoutVars>
          <dgm:chMax val="1"/>
          <dgm:chPref val="1"/>
          <dgm:bulletEnabled val="1"/>
        </dgm:presLayoutVars>
      </dgm:prSet>
      <dgm:spPr/>
    </dgm:pt>
    <dgm:pt modelId="{278FEE4D-D8AB-4EBB-9929-FCB57B1BB710}" type="pres">
      <dgm:prSet presAssocID="{909FE926-1BC5-49A7-BB84-850950E6C9B7}" presName="Childtext1" presStyleLbl="revTx" presStyleIdx="1" presStyleCnt="3">
        <dgm:presLayoutVars>
          <dgm:chMax val="0"/>
          <dgm:chPref val="0"/>
          <dgm:bulletEnabled val="1"/>
        </dgm:presLayoutVars>
      </dgm:prSet>
      <dgm:spPr/>
    </dgm:pt>
    <dgm:pt modelId="{E9CD9F8A-132D-46AE-BBE7-200A9BB08C43}" type="pres">
      <dgm:prSet presAssocID="{909FE926-1BC5-49A7-BB84-850950E6C9B7}" presName="BalanceSpacing" presStyleCnt="0"/>
      <dgm:spPr/>
    </dgm:pt>
    <dgm:pt modelId="{05F71657-9E64-4977-9274-96A10A380AE1}" type="pres">
      <dgm:prSet presAssocID="{909FE926-1BC5-49A7-BB84-850950E6C9B7}" presName="BalanceSpacing1" presStyleCnt="0"/>
      <dgm:spPr/>
    </dgm:pt>
    <dgm:pt modelId="{3BFC4B9A-162F-4A4D-8E36-386932C93529}" type="pres">
      <dgm:prSet presAssocID="{9E03EF74-6C81-49D4-8E99-EDBF886956A5}" presName="Accent1Text" presStyleLbl="node1" presStyleIdx="3" presStyleCnt="6"/>
      <dgm:spPr/>
    </dgm:pt>
    <dgm:pt modelId="{6F0C345F-47E4-46DC-8D1D-165AA6CC8A30}" type="pres">
      <dgm:prSet presAssocID="{9E03EF74-6C81-49D4-8E99-EDBF886956A5}" presName="spaceBetweenRectangles" presStyleCnt="0"/>
      <dgm:spPr/>
    </dgm:pt>
    <dgm:pt modelId="{3085CB45-AFA4-4F83-9A02-266F417299C6}" type="pres">
      <dgm:prSet presAssocID="{A7B698FE-B91E-45F6-8F0A-37A0773BF3C4}" presName="composite" presStyleCnt="0"/>
      <dgm:spPr/>
    </dgm:pt>
    <dgm:pt modelId="{A574417D-625B-4B04-9E32-A9C6E5053FE0}" type="pres">
      <dgm:prSet presAssocID="{A7B698FE-B91E-45F6-8F0A-37A0773BF3C4}" presName="Parent1" presStyleLbl="node1" presStyleIdx="4" presStyleCnt="6">
        <dgm:presLayoutVars>
          <dgm:chMax val="1"/>
          <dgm:chPref val="1"/>
          <dgm:bulletEnabled val="1"/>
        </dgm:presLayoutVars>
      </dgm:prSet>
      <dgm:spPr/>
    </dgm:pt>
    <dgm:pt modelId="{FAD31BD2-A236-413F-93D6-1F8E178F97CB}" type="pres">
      <dgm:prSet presAssocID="{A7B698FE-B91E-45F6-8F0A-37A0773BF3C4}" presName="Childtext1" presStyleLbl="revTx" presStyleIdx="2" presStyleCnt="3">
        <dgm:presLayoutVars>
          <dgm:chMax val="0"/>
          <dgm:chPref val="0"/>
          <dgm:bulletEnabled val="1"/>
        </dgm:presLayoutVars>
      </dgm:prSet>
      <dgm:spPr/>
    </dgm:pt>
    <dgm:pt modelId="{FDD22649-89CA-4056-AB01-E4D901A03F8C}" type="pres">
      <dgm:prSet presAssocID="{A7B698FE-B91E-45F6-8F0A-37A0773BF3C4}" presName="BalanceSpacing" presStyleCnt="0"/>
      <dgm:spPr/>
    </dgm:pt>
    <dgm:pt modelId="{DBB453E8-09B1-4706-A6A8-10A2B43DC4ED}" type="pres">
      <dgm:prSet presAssocID="{A7B698FE-B91E-45F6-8F0A-37A0773BF3C4}" presName="BalanceSpacing1" presStyleCnt="0"/>
      <dgm:spPr/>
    </dgm:pt>
    <dgm:pt modelId="{FABF1F6B-E3BF-4A31-9163-BFFE126F0822}" type="pres">
      <dgm:prSet presAssocID="{716126B5-A41D-42E3-A23F-78AAB6DCDBCC}" presName="Accent1Text" presStyleLbl="node1" presStyleIdx="5" presStyleCnt="6"/>
      <dgm:spPr/>
    </dgm:pt>
  </dgm:ptLst>
  <dgm:cxnLst>
    <dgm:cxn modelId="{C5762D07-48E3-4645-9782-CD79A6F3824C}" srcId="{847847ED-FDB7-4462-97AE-594E4B67859F}" destId="{3D9005F4-AA3C-4954-9830-1E0CBAEDF18C}" srcOrd="0" destOrd="0" parTransId="{A3307176-4493-41F8-A004-B788F349BF32}" sibTransId="{29A62872-04B0-48D5-95F4-FF4F2C604714}"/>
    <dgm:cxn modelId="{C9358B19-C893-4CE6-BF89-CA8D09AAEA73}" type="presOf" srcId="{909FE926-1BC5-49A7-BB84-850950E6C9B7}" destId="{9D6A373B-CE87-4925-858A-FA2A5FE37559}" srcOrd="0" destOrd="0" presId="urn:microsoft.com/office/officeart/2008/layout/AlternatingHexagons"/>
    <dgm:cxn modelId="{9E882543-FF87-49E8-A0EA-16CE69121E4F}" srcId="{847847ED-FDB7-4462-97AE-594E4B67859F}" destId="{A7B698FE-B91E-45F6-8F0A-37A0773BF3C4}" srcOrd="2" destOrd="0" parTransId="{1B1AA15B-8E9B-4CB4-B11A-02FCFFAE06E9}" sibTransId="{716126B5-A41D-42E3-A23F-78AAB6DCDBCC}"/>
    <dgm:cxn modelId="{23E8684B-02FD-4E23-AF85-BAA6FCB2C331}" srcId="{3D9005F4-AA3C-4954-9830-1E0CBAEDF18C}" destId="{903829B6-2AA5-419A-A2EA-9ADD5BE82CEF}" srcOrd="0" destOrd="0" parTransId="{B7986526-9A3D-4A66-B360-0E47D2692D0D}" sibTransId="{E89BAD4D-51B5-44DA-9510-6CE4F1871CD1}"/>
    <dgm:cxn modelId="{39F5774D-199B-4433-BE41-AB2FDD035531}" srcId="{A7B698FE-B91E-45F6-8F0A-37A0773BF3C4}" destId="{F56DA45C-BBB0-41E9-958D-C929CAEDE6C9}" srcOrd="0" destOrd="0" parTransId="{4AC6E40E-B5CC-4708-8E09-819CED52018D}" sibTransId="{E2CD15B8-CDE7-4EED-8603-9ADD70BC26C1}"/>
    <dgm:cxn modelId="{1163F474-25C7-472B-8680-563B86185C03}" srcId="{909FE926-1BC5-49A7-BB84-850950E6C9B7}" destId="{144983E1-42E2-47E8-B789-1046A243F64D}" srcOrd="0" destOrd="0" parTransId="{13432ABA-A20F-40A5-84AC-AAE3E4FF49C8}" sibTransId="{710E1513-F51A-4C17-8C92-38B69AF2BBE6}"/>
    <dgm:cxn modelId="{168A6176-53FE-4B0D-BAAA-5970461C21D3}" type="presOf" srcId="{3D9005F4-AA3C-4954-9830-1E0CBAEDF18C}" destId="{009DFB77-A290-4D9A-AC8B-E901DE940EC8}" srcOrd="0" destOrd="0" presId="urn:microsoft.com/office/officeart/2008/layout/AlternatingHexagons"/>
    <dgm:cxn modelId="{8A680C7C-73A3-4216-9B40-E4ACB4406779}" srcId="{847847ED-FDB7-4462-97AE-594E4B67859F}" destId="{909FE926-1BC5-49A7-BB84-850950E6C9B7}" srcOrd="1" destOrd="0" parTransId="{B7A57E7D-0AC3-4CD4-80E0-D8C48DCD46EA}" sibTransId="{9E03EF74-6C81-49D4-8E99-EDBF886956A5}"/>
    <dgm:cxn modelId="{D0A7677E-838F-4A77-AE3E-20B2AA8D127C}" type="presOf" srcId="{F56DA45C-BBB0-41E9-958D-C929CAEDE6C9}" destId="{FAD31BD2-A236-413F-93D6-1F8E178F97CB}" srcOrd="0" destOrd="0" presId="urn:microsoft.com/office/officeart/2008/layout/AlternatingHexagons"/>
    <dgm:cxn modelId="{0AB38C7F-8888-47CF-9D6B-6B180087C08D}" type="presOf" srcId="{144983E1-42E2-47E8-B789-1046A243F64D}" destId="{278FEE4D-D8AB-4EBB-9929-FCB57B1BB710}" srcOrd="0" destOrd="0" presId="urn:microsoft.com/office/officeart/2008/layout/AlternatingHexagons"/>
    <dgm:cxn modelId="{AA0EB59F-648D-4B64-ABB1-A9D667A9F833}" type="presOf" srcId="{716126B5-A41D-42E3-A23F-78AAB6DCDBCC}" destId="{FABF1F6B-E3BF-4A31-9163-BFFE126F0822}" srcOrd="0" destOrd="0" presId="urn:microsoft.com/office/officeart/2008/layout/AlternatingHexagons"/>
    <dgm:cxn modelId="{2521DA9F-9BD6-446E-8174-4D3F585A7307}" type="presOf" srcId="{903829B6-2AA5-419A-A2EA-9ADD5BE82CEF}" destId="{05951153-65A1-4919-8F0E-4CFCA2E1C4DA}" srcOrd="0" destOrd="0" presId="urn:microsoft.com/office/officeart/2008/layout/AlternatingHexagons"/>
    <dgm:cxn modelId="{1487BCAA-3E87-4066-9EF0-6B64A0FE9EFB}" type="presOf" srcId="{9E03EF74-6C81-49D4-8E99-EDBF886956A5}" destId="{3BFC4B9A-162F-4A4D-8E36-386932C93529}" srcOrd="0" destOrd="0" presId="urn:microsoft.com/office/officeart/2008/layout/AlternatingHexagons"/>
    <dgm:cxn modelId="{750121D6-BE95-40D5-A6F6-EDC7F5B1F971}" type="presOf" srcId="{847847ED-FDB7-4462-97AE-594E4B67859F}" destId="{C4485AF7-E950-4D9D-9B16-CF9A978DC57B}" srcOrd="0" destOrd="0" presId="urn:microsoft.com/office/officeart/2008/layout/AlternatingHexagons"/>
    <dgm:cxn modelId="{7E516BF2-527B-44A4-A160-E50D775A73B0}" type="presOf" srcId="{29A62872-04B0-48D5-95F4-FF4F2C604714}" destId="{B201DB41-01A2-4271-A83C-CB226C3EC774}" srcOrd="0" destOrd="0" presId="urn:microsoft.com/office/officeart/2008/layout/AlternatingHexagons"/>
    <dgm:cxn modelId="{428A95F8-3A8B-4464-9C2A-E664A71C7C63}" type="presOf" srcId="{A7B698FE-B91E-45F6-8F0A-37A0773BF3C4}" destId="{A574417D-625B-4B04-9E32-A9C6E5053FE0}" srcOrd="0" destOrd="0" presId="urn:microsoft.com/office/officeart/2008/layout/AlternatingHexagons"/>
    <dgm:cxn modelId="{DD5AECD4-5251-4CBB-BFE0-C768E168351E}" type="presParOf" srcId="{C4485AF7-E950-4D9D-9B16-CF9A978DC57B}" destId="{EC3EA7B4-E347-4FCC-921D-1D55059CD38C}" srcOrd="0" destOrd="0" presId="urn:microsoft.com/office/officeart/2008/layout/AlternatingHexagons"/>
    <dgm:cxn modelId="{7FEFED8B-4B18-4F90-A1A2-42CE3BEE5526}" type="presParOf" srcId="{EC3EA7B4-E347-4FCC-921D-1D55059CD38C}" destId="{009DFB77-A290-4D9A-AC8B-E901DE940EC8}" srcOrd="0" destOrd="0" presId="urn:microsoft.com/office/officeart/2008/layout/AlternatingHexagons"/>
    <dgm:cxn modelId="{B0D9F503-F625-491A-97C4-518B419F481F}" type="presParOf" srcId="{EC3EA7B4-E347-4FCC-921D-1D55059CD38C}" destId="{05951153-65A1-4919-8F0E-4CFCA2E1C4DA}" srcOrd="1" destOrd="0" presId="urn:microsoft.com/office/officeart/2008/layout/AlternatingHexagons"/>
    <dgm:cxn modelId="{DD403EFE-AB34-4192-9EB6-57BDCBB41E39}" type="presParOf" srcId="{EC3EA7B4-E347-4FCC-921D-1D55059CD38C}" destId="{2D08385D-D00F-4D62-9CAB-620A52872961}" srcOrd="2" destOrd="0" presId="urn:microsoft.com/office/officeart/2008/layout/AlternatingHexagons"/>
    <dgm:cxn modelId="{656B7DBD-D125-4231-97FD-12C1D2CAA1BD}" type="presParOf" srcId="{EC3EA7B4-E347-4FCC-921D-1D55059CD38C}" destId="{11F2E249-A38A-4B10-BFD9-B8C76B960430}" srcOrd="3" destOrd="0" presId="urn:microsoft.com/office/officeart/2008/layout/AlternatingHexagons"/>
    <dgm:cxn modelId="{9AB71749-669E-4294-B6CF-313B1E5CB9D5}" type="presParOf" srcId="{EC3EA7B4-E347-4FCC-921D-1D55059CD38C}" destId="{B201DB41-01A2-4271-A83C-CB226C3EC774}" srcOrd="4" destOrd="0" presId="urn:microsoft.com/office/officeart/2008/layout/AlternatingHexagons"/>
    <dgm:cxn modelId="{193187DB-7C31-4E09-8708-B2B303EC3CD8}" type="presParOf" srcId="{C4485AF7-E950-4D9D-9B16-CF9A978DC57B}" destId="{83958DDF-6B2B-4322-9A65-79B180705E8C}" srcOrd="1" destOrd="0" presId="urn:microsoft.com/office/officeart/2008/layout/AlternatingHexagons"/>
    <dgm:cxn modelId="{219F703F-7DD3-4FD6-8A5F-E16731553E1B}" type="presParOf" srcId="{C4485AF7-E950-4D9D-9B16-CF9A978DC57B}" destId="{9575FBE9-D655-48B4-8C7B-FF5A4ECF9D0A}" srcOrd="2" destOrd="0" presId="urn:microsoft.com/office/officeart/2008/layout/AlternatingHexagons"/>
    <dgm:cxn modelId="{0883C8BC-7A68-466E-A634-40DF20442980}" type="presParOf" srcId="{9575FBE9-D655-48B4-8C7B-FF5A4ECF9D0A}" destId="{9D6A373B-CE87-4925-858A-FA2A5FE37559}" srcOrd="0" destOrd="0" presId="urn:microsoft.com/office/officeart/2008/layout/AlternatingHexagons"/>
    <dgm:cxn modelId="{5571099B-AFF0-4738-8C68-A5F4170592D8}" type="presParOf" srcId="{9575FBE9-D655-48B4-8C7B-FF5A4ECF9D0A}" destId="{278FEE4D-D8AB-4EBB-9929-FCB57B1BB710}" srcOrd="1" destOrd="0" presId="urn:microsoft.com/office/officeart/2008/layout/AlternatingHexagons"/>
    <dgm:cxn modelId="{11D7621C-54F4-46F6-B1C9-B7B6999A84F1}" type="presParOf" srcId="{9575FBE9-D655-48B4-8C7B-FF5A4ECF9D0A}" destId="{E9CD9F8A-132D-46AE-BBE7-200A9BB08C43}" srcOrd="2" destOrd="0" presId="urn:microsoft.com/office/officeart/2008/layout/AlternatingHexagons"/>
    <dgm:cxn modelId="{43BE11B0-1B47-4193-9AE0-1455890B2E02}" type="presParOf" srcId="{9575FBE9-D655-48B4-8C7B-FF5A4ECF9D0A}" destId="{05F71657-9E64-4977-9274-96A10A380AE1}" srcOrd="3" destOrd="0" presId="urn:microsoft.com/office/officeart/2008/layout/AlternatingHexagons"/>
    <dgm:cxn modelId="{77D9BCB4-966D-45A3-B744-CB9E6501E3E5}" type="presParOf" srcId="{9575FBE9-D655-48B4-8C7B-FF5A4ECF9D0A}" destId="{3BFC4B9A-162F-4A4D-8E36-386932C93529}" srcOrd="4" destOrd="0" presId="urn:microsoft.com/office/officeart/2008/layout/AlternatingHexagons"/>
    <dgm:cxn modelId="{B54B0C5B-D470-4372-9399-A01BC2C03B1A}" type="presParOf" srcId="{C4485AF7-E950-4D9D-9B16-CF9A978DC57B}" destId="{6F0C345F-47E4-46DC-8D1D-165AA6CC8A30}" srcOrd="3" destOrd="0" presId="urn:microsoft.com/office/officeart/2008/layout/AlternatingHexagons"/>
    <dgm:cxn modelId="{9EA65E25-7EE4-454B-8AF9-F2AFEC10C5D2}" type="presParOf" srcId="{C4485AF7-E950-4D9D-9B16-CF9A978DC57B}" destId="{3085CB45-AFA4-4F83-9A02-266F417299C6}" srcOrd="4" destOrd="0" presId="urn:microsoft.com/office/officeart/2008/layout/AlternatingHexagons"/>
    <dgm:cxn modelId="{7039554C-083B-44A9-AF63-EB6D830A9DD9}" type="presParOf" srcId="{3085CB45-AFA4-4F83-9A02-266F417299C6}" destId="{A574417D-625B-4B04-9E32-A9C6E5053FE0}" srcOrd="0" destOrd="0" presId="urn:microsoft.com/office/officeart/2008/layout/AlternatingHexagons"/>
    <dgm:cxn modelId="{3E26E727-A8AE-464C-988D-1AEC36D06982}" type="presParOf" srcId="{3085CB45-AFA4-4F83-9A02-266F417299C6}" destId="{FAD31BD2-A236-413F-93D6-1F8E178F97CB}" srcOrd="1" destOrd="0" presId="urn:microsoft.com/office/officeart/2008/layout/AlternatingHexagons"/>
    <dgm:cxn modelId="{148FD005-04BF-4903-B93F-723627F2ED24}" type="presParOf" srcId="{3085CB45-AFA4-4F83-9A02-266F417299C6}" destId="{FDD22649-89CA-4056-AB01-E4D901A03F8C}" srcOrd="2" destOrd="0" presId="urn:microsoft.com/office/officeart/2008/layout/AlternatingHexagons"/>
    <dgm:cxn modelId="{6A07AD43-2FFE-4584-9509-5C54BB431496}" type="presParOf" srcId="{3085CB45-AFA4-4F83-9A02-266F417299C6}" destId="{DBB453E8-09B1-4706-A6A8-10A2B43DC4ED}" srcOrd="3" destOrd="0" presId="urn:microsoft.com/office/officeart/2008/layout/AlternatingHexagons"/>
    <dgm:cxn modelId="{C99A4329-261C-4886-B485-44954E331DFC}" type="presParOf" srcId="{3085CB45-AFA4-4F83-9A02-266F417299C6}" destId="{FABF1F6B-E3BF-4A31-9163-BFFE126F0822}"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67BE5-2C33-4248-8F3A-D23130DD9995}" type="doc">
      <dgm:prSet loTypeId="urn:microsoft.com/office/officeart/2005/8/layout/equation2" loCatId="process" qsTypeId="urn:microsoft.com/office/officeart/2005/8/quickstyle/simple1" qsCatId="simple" csTypeId="urn:microsoft.com/office/officeart/2005/8/colors/colorful1" csCatId="colorful" phldr="1"/>
      <dgm:spPr/>
      <dgm:t>
        <a:bodyPr/>
        <a:lstStyle/>
        <a:p>
          <a:endParaRPr lang="en-US"/>
        </a:p>
      </dgm:t>
    </dgm:pt>
    <dgm:pt modelId="{5C5502D5-9653-4149-B7CE-78A06FC6F454}">
      <dgm:prSet phldrT="[Text]"/>
      <dgm:spPr/>
      <dgm:t>
        <a:bodyPr/>
        <a:lstStyle/>
        <a:p>
          <a:r>
            <a:rPr lang="en-US"/>
            <a:t>1</a:t>
          </a:r>
        </a:p>
      </dgm:t>
    </dgm:pt>
    <dgm:pt modelId="{08FC7757-7457-4823-9B96-6DF40D0A4422}" type="parTrans" cxnId="{F29C3D82-AA85-4375-A228-3F1594BE59A1}">
      <dgm:prSet/>
      <dgm:spPr/>
      <dgm:t>
        <a:bodyPr/>
        <a:lstStyle/>
        <a:p>
          <a:endParaRPr lang="en-US"/>
        </a:p>
      </dgm:t>
    </dgm:pt>
    <dgm:pt modelId="{F0A08AF5-E6C0-4C81-A81E-1479348388B7}" type="sibTrans" cxnId="{F29C3D82-AA85-4375-A228-3F1594BE59A1}">
      <dgm:prSet/>
      <dgm:spPr/>
      <dgm:t>
        <a:bodyPr/>
        <a:lstStyle/>
        <a:p>
          <a:endParaRPr lang="en-US"/>
        </a:p>
      </dgm:t>
    </dgm:pt>
    <dgm:pt modelId="{162E4173-F228-4919-A0BD-3B45CF398BFE}">
      <dgm:prSet phldrT="[Text]"/>
      <dgm:spPr/>
      <dgm:t>
        <a:bodyPr/>
        <a:lstStyle/>
        <a:p>
          <a:r>
            <a:rPr lang="en-US"/>
            <a:t>2</a:t>
          </a:r>
        </a:p>
      </dgm:t>
    </dgm:pt>
    <dgm:pt modelId="{52D0AAE5-6550-4105-8A92-5DD6E3477FB5}" type="parTrans" cxnId="{626C49E2-9741-4710-BD36-E6AE9650C830}">
      <dgm:prSet/>
      <dgm:spPr/>
      <dgm:t>
        <a:bodyPr/>
        <a:lstStyle/>
        <a:p>
          <a:endParaRPr lang="en-US"/>
        </a:p>
      </dgm:t>
    </dgm:pt>
    <dgm:pt modelId="{2EFA9BC1-28DD-4188-A115-C78EDB8F589F}" type="sibTrans" cxnId="{626C49E2-9741-4710-BD36-E6AE9650C830}">
      <dgm:prSet/>
      <dgm:spPr/>
      <dgm:t>
        <a:bodyPr/>
        <a:lstStyle/>
        <a:p>
          <a:endParaRPr lang="en-US"/>
        </a:p>
      </dgm:t>
    </dgm:pt>
    <dgm:pt modelId="{7E0A5EB1-D7A3-40B1-A4DB-71DD78B57899}">
      <dgm:prSet phldrT="[Text]"/>
      <dgm:spPr/>
      <dgm:t>
        <a:bodyPr/>
        <a:lstStyle/>
        <a:p>
          <a:r>
            <a:rPr lang="en-US"/>
            <a:t>4</a:t>
          </a:r>
        </a:p>
      </dgm:t>
    </dgm:pt>
    <dgm:pt modelId="{BA81BBC2-2618-4B92-907E-4B671611E402}" type="parTrans" cxnId="{7DEB9110-D15F-4940-95B8-1959502501BB}">
      <dgm:prSet/>
      <dgm:spPr/>
      <dgm:t>
        <a:bodyPr/>
        <a:lstStyle/>
        <a:p>
          <a:endParaRPr lang="en-US"/>
        </a:p>
      </dgm:t>
    </dgm:pt>
    <dgm:pt modelId="{107C4A40-FEC3-47E4-9450-5BD151A0B906}" type="sibTrans" cxnId="{7DEB9110-D15F-4940-95B8-1959502501BB}">
      <dgm:prSet custT="1"/>
      <dgm:spPr/>
      <dgm:t>
        <a:bodyPr/>
        <a:lstStyle/>
        <a:p>
          <a:r>
            <a:rPr lang="en-US" sz="2400"/>
            <a:t>Trước</a:t>
          </a:r>
        </a:p>
      </dgm:t>
    </dgm:pt>
    <dgm:pt modelId="{4CCBB637-1152-44DE-85B5-5BB48FBE2333}">
      <dgm:prSet phldrT="[Text]"/>
      <dgm:spPr/>
      <dgm:t>
        <a:bodyPr/>
        <a:lstStyle/>
        <a:p>
          <a:r>
            <a:rPr lang="en-US"/>
            <a:t>3</a:t>
          </a:r>
        </a:p>
      </dgm:t>
    </dgm:pt>
    <dgm:pt modelId="{93C8631C-8C30-4D6D-A2EC-ABA79A37C549}" type="parTrans" cxnId="{3EFEA481-0ADE-47D4-B065-0A14F63BE4BD}">
      <dgm:prSet/>
      <dgm:spPr/>
      <dgm:t>
        <a:bodyPr/>
        <a:lstStyle/>
        <a:p>
          <a:endParaRPr lang="en-US"/>
        </a:p>
      </dgm:t>
    </dgm:pt>
    <dgm:pt modelId="{6CE82BD1-3111-401B-9A89-1DD25DA87145}" type="sibTrans" cxnId="{3EFEA481-0ADE-47D4-B065-0A14F63BE4BD}">
      <dgm:prSet/>
      <dgm:spPr/>
      <dgm:t>
        <a:bodyPr/>
        <a:lstStyle/>
        <a:p>
          <a:endParaRPr lang="en-US"/>
        </a:p>
      </dgm:t>
    </dgm:pt>
    <dgm:pt modelId="{E46869DA-7DC3-4A86-9D41-3597C78C3E8B}">
      <dgm:prSet phldrT="[Text]"/>
      <dgm:spPr>
        <a:solidFill>
          <a:schemeClr val="accent2">
            <a:lumMod val="75000"/>
          </a:schemeClr>
        </a:solidFill>
        <a:effectLst>
          <a:innerShdw blurRad="114300">
            <a:prstClr val="black"/>
          </a:innerShdw>
        </a:effectLst>
      </dgm:spPr>
      <dgm:t>
        <a:bodyPr/>
        <a:lstStyle/>
        <a:p>
          <a:r>
            <a:rPr lang="en-US"/>
            <a:t>1858</a:t>
          </a:r>
        </a:p>
      </dgm:t>
    </dgm:pt>
    <dgm:pt modelId="{64E31C64-2674-4089-9A2B-2409D4530662}" type="parTrans" cxnId="{8431170C-68BA-4680-9650-72545CC2EE13}">
      <dgm:prSet/>
      <dgm:spPr/>
      <dgm:t>
        <a:bodyPr/>
        <a:lstStyle/>
        <a:p>
          <a:endParaRPr lang="en-US"/>
        </a:p>
      </dgm:t>
    </dgm:pt>
    <dgm:pt modelId="{30E7A80A-2BB6-48F6-838A-B6E06EE4D69E}" type="sibTrans" cxnId="{8431170C-68BA-4680-9650-72545CC2EE13}">
      <dgm:prSet/>
      <dgm:spPr/>
      <dgm:t>
        <a:bodyPr/>
        <a:lstStyle/>
        <a:p>
          <a:endParaRPr lang="en-US"/>
        </a:p>
      </dgm:t>
    </dgm:pt>
    <dgm:pt modelId="{3D3B9B74-8E3D-4815-8BD7-3858C715EC08}" type="pres">
      <dgm:prSet presAssocID="{12667BE5-2C33-4248-8F3A-D23130DD9995}" presName="Name0" presStyleCnt="0">
        <dgm:presLayoutVars>
          <dgm:dir/>
          <dgm:resizeHandles val="exact"/>
        </dgm:presLayoutVars>
      </dgm:prSet>
      <dgm:spPr/>
    </dgm:pt>
    <dgm:pt modelId="{2EBAB94F-5961-48D0-A866-9B9777B0EEF2}" type="pres">
      <dgm:prSet presAssocID="{12667BE5-2C33-4248-8F3A-D23130DD9995}" presName="vNodes" presStyleCnt="0"/>
      <dgm:spPr/>
    </dgm:pt>
    <dgm:pt modelId="{1BDCCF6C-935B-40F9-899F-F66108CA9BF1}" type="pres">
      <dgm:prSet presAssocID="{5C5502D5-9653-4149-B7CE-78A06FC6F454}" presName="node" presStyleLbl="node1" presStyleIdx="0" presStyleCnt="5" custLinFactNeighborX="16874" custLinFactNeighborY="3974">
        <dgm:presLayoutVars>
          <dgm:bulletEnabled val="1"/>
        </dgm:presLayoutVars>
      </dgm:prSet>
      <dgm:spPr/>
    </dgm:pt>
    <dgm:pt modelId="{99D78C31-3DF9-407A-83F2-E9814AC5ACB2}" type="pres">
      <dgm:prSet presAssocID="{F0A08AF5-E6C0-4C81-A81E-1479348388B7}" presName="spacerT" presStyleCnt="0"/>
      <dgm:spPr/>
    </dgm:pt>
    <dgm:pt modelId="{D1B0541E-EAAC-40DB-A368-C93538B2311D}" type="pres">
      <dgm:prSet presAssocID="{F0A08AF5-E6C0-4C81-A81E-1479348388B7}" presName="sibTrans" presStyleLbl="sibTrans2D1" presStyleIdx="0" presStyleCnt="4" custLinFactNeighborX="33489"/>
      <dgm:spPr/>
    </dgm:pt>
    <dgm:pt modelId="{0A866319-9558-419D-B37C-30DF564BD43B}" type="pres">
      <dgm:prSet presAssocID="{F0A08AF5-E6C0-4C81-A81E-1479348388B7}" presName="spacerB" presStyleCnt="0"/>
      <dgm:spPr/>
    </dgm:pt>
    <dgm:pt modelId="{16E73428-3AB6-49AE-9F7C-B336A62ADC6E}" type="pres">
      <dgm:prSet presAssocID="{162E4173-F228-4919-A0BD-3B45CF398BFE}" presName="node" presStyleLbl="node1" presStyleIdx="1" presStyleCnt="5" custLinFactNeighborX="19431">
        <dgm:presLayoutVars>
          <dgm:bulletEnabled val="1"/>
        </dgm:presLayoutVars>
      </dgm:prSet>
      <dgm:spPr/>
    </dgm:pt>
    <dgm:pt modelId="{742E6ACB-E9A8-4400-B485-E2D1B4615D19}" type="pres">
      <dgm:prSet presAssocID="{2EFA9BC1-28DD-4188-A115-C78EDB8F589F}" presName="spacerT" presStyleCnt="0"/>
      <dgm:spPr/>
    </dgm:pt>
    <dgm:pt modelId="{8D43FF26-7A19-47D4-9AA2-6DCAFDEC1314}" type="pres">
      <dgm:prSet presAssocID="{2EFA9BC1-28DD-4188-A115-C78EDB8F589F}" presName="sibTrans" presStyleLbl="sibTrans2D1" presStyleIdx="1" presStyleCnt="4" custLinFactNeighborX="33489"/>
      <dgm:spPr/>
    </dgm:pt>
    <dgm:pt modelId="{89947500-17D8-4470-8B67-304919D14C61}" type="pres">
      <dgm:prSet presAssocID="{2EFA9BC1-28DD-4188-A115-C78EDB8F589F}" presName="spacerB" presStyleCnt="0"/>
      <dgm:spPr/>
    </dgm:pt>
    <dgm:pt modelId="{976BC5ED-E9CC-4743-A3E4-B92D5554B991}" type="pres">
      <dgm:prSet presAssocID="{4CCBB637-1152-44DE-85B5-5BB48FBE2333}" presName="node" presStyleLbl="node1" presStyleIdx="2" presStyleCnt="5" custLinFactNeighborX="19431">
        <dgm:presLayoutVars>
          <dgm:bulletEnabled val="1"/>
        </dgm:presLayoutVars>
      </dgm:prSet>
      <dgm:spPr/>
    </dgm:pt>
    <dgm:pt modelId="{C2EB2833-0B09-4083-BA4E-714F72D54A3B}" type="pres">
      <dgm:prSet presAssocID="{6CE82BD1-3111-401B-9A89-1DD25DA87145}" presName="spacerT" presStyleCnt="0"/>
      <dgm:spPr/>
    </dgm:pt>
    <dgm:pt modelId="{DC7E9CBB-09AF-41E9-9DDC-A20EC05B03AF}" type="pres">
      <dgm:prSet presAssocID="{6CE82BD1-3111-401B-9A89-1DD25DA87145}" presName="sibTrans" presStyleLbl="sibTrans2D1" presStyleIdx="2" presStyleCnt="4" custLinFactNeighborX="33489"/>
      <dgm:spPr/>
    </dgm:pt>
    <dgm:pt modelId="{7C05DABA-956D-4E94-955B-591BC4B2731C}" type="pres">
      <dgm:prSet presAssocID="{6CE82BD1-3111-401B-9A89-1DD25DA87145}" presName="spacerB" presStyleCnt="0"/>
      <dgm:spPr/>
    </dgm:pt>
    <dgm:pt modelId="{B9FE38B1-91AD-4E48-A0FF-7AF7576AE2E8}" type="pres">
      <dgm:prSet presAssocID="{7E0A5EB1-D7A3-40B1-A4DB-71DD78B57899}" presName="node" presStyleLbl="node1" presStyleIdx="3" presStyleCnt="5" custLinFactNeighborX="15440" custLinFactNeighborY="-16382">
        <dgm:presLayoutVars>
          <dgm:bulletEnabled val="1"/>
        </dgm:presLayoutVars>
      </dgm:prSet>
      <dgm:spPr/>
    </dgm:pt>
    <dgm:pt modelId="{55266ABB-9C58-44AB-975E-DA4E6D18D8AE}" type="pres">
      <dgm:prSet presAssocID="{12667BE5-2C33-4248-8F3A-D23130DD9995}" presName="sibTransLast" presStyleLbl="sibTrans2D1" presStyleIdx="3" presStyleCnt="4" custScaleX="288563" custScaleY="302681"/>
      <dgm:spPr/>
    </dgm:pt>
    <dgm:pt modelId="{EDAC6385-BE80-407C-82EB-615B814BD168}" type="pres">
      <dgm:prSet presAssocID="{12667BE5-2C33-4248-8F3A-D23130DD9995}" presName="connectorText" presStyleLbl="sibTrans2D1" presStyleIdx="3" presStyleCnt="4"/>
      <dgm:spPr/>
    </dgm:pt>
    <dgm:pt modelId="{D665A9FA-504F-4054-9002-E0FC7B6E406D}" type="pres">
      <dgm:prSet presAssocID="{12667BE5-2C33-4248-8F3A-D23130DD9995}" presName="lastNode" presStyleLbl="node1" presStyleIdx="4" presStyleCnt="5" custLinFactX="9665" custLinFactNeighborX="100000">
        <dgm:presLayoutVars>
          <dgm:bulletEnabled val="1"/>
        </dgm:presLayoutVars>
      </dgm:prSet>
      <dgm:spPr/>
    </dgm:pt>
  </dgm:ptLst>
  <dgm:cxnLst>
    <dgm:cxn modelId="{8431170C-68BA-4680-9650-72545CC2EE13}" srcId="{12667BE5-2C33-4248-8F3A-D23130DD9995}" destId="{E46869DA-7DC3-4A86-9D41-3597C78C3E8B}" srcOrd="4" destOrd="0" parTransId="{64E31C64-2674-4089-9A2B-2409D4530662}" sibTransId="{30E7A80A-2BB6-48F6-838A-B6E06EE4D69E}"/>
    <dgm:cxn modelId="{7DEB9110-D15F-4940-95B8-1959502501BB}" srcId="{12667BE5-2C33-4248-8F3A-D23130DD9995}" destId="{7E0A5EB1-D7A3-40B1-A4DB-71DD78B57899}" srcOrd="3" destOrd="0" parTransId="{BA81BBC2-2618-4B92-907E-4B671611E402}" sibTransId="{107C4A40-FEC3-47E4-9450-5BD151A0B906}"/>
    <dgm:cxn modelId="{65A4931C-02C0-4852-8CD9-652677E3D29A}" type="presOf" srcId="{6CE82BD1-3111-401B-9A89-1DD25DA87145}" destId="{DC7E9CBB-09AF-41E9-9DDC-A20EC05B03AF}" srcOrd="0" destOrd="0" presId="urn:microsoft.com/office/officeart/2005/8/layout/equation2"/>
    <dgm:cxn modelId="{331C5E30-52D4-4C0C-B932-28535D9EA8CA}" type="presOf" srcId="{2EFA9BC1-28DD-4188-A115-C78EDB8F589F}" destId="{8D43FF26-7A19-47D4-9AA2-6DCAFDEC1314}" srcOrd="0" destOrd="0" presId="urn:microsoft.com/office/officeart/2005/8/layout/equation2"/>
    <dgm:cxn modelId="{AF78143F-AE0A-4C35-AA70-684CEAD163E1}" type="presOf" srcId="{107C4A40-FEC3-47E4-9450-5BD151A0B906}" destId="{EDAC6385-BE80-407C-82EB-615B814BD168}" srcOrd="1" destOrd="0" presId="urn:microsoft.com/office/officeart/2005/8/layout/equation2"/>
    <dgm:cxn modelId="{D5080863-3FB0-4DB7-8608-F4F3771F70C9}" type="presOf" srcId="{F0A08AF5-E6C0-4C81-A81E-1479348388B7}" destId="{D1B0541E-EAAC-40DB-A368-C93538B2311D}" srcOrd="0" destOrd="0" presId="urn:microsoft.com/office/officeart/2005/8/layout/equation2"/>
    <dgm:cxn modelId="{B1E12977-4B37-47D5-A18D-108130F472EA}" type="presOf" srcId="{7E0A5EB1-D7A3-40B1-A4DB-71DD78B57899}" destId="{B9FE38B1-91AD-4E48-A0FF-7AF7576AE2E8}" srcOrd="0" destOrd="0" presId="urn:microsoft.com/office/officeart/2005/8/layout/equation2"/>
    <dgm:cxn modelId="{917D937D-1E08-4D17-A69B-996813A3A236}" type="presOf" srcId="{E46869DA-7DC3-4A86-9D41-3597C78C3E8B}" destId="{D665A9FA-504F-4054-9002-E0FC7B6E406D}" srcOrd="0" destOrd="0" presId="urn:microsoft.com/office/officeart/2005/8/layout/equation2"/>
    <dgm:cxn modelId="{3EFEA481-0ADE-47D4-B065-0A14F63BE4BD}" srcId="{12667BE5-2C33-4248-8F3A-D23130DD9995}" destId="{4CCBB637-1152-44DE-85B5-5BB48FBE2333}" srcOrd="2" destOrd="0" parTransId="{93C8631C-8C30-4D6D-A2EC-ABA79A37C549}" sibTransId="{6CE82BD1-3111-401B-9A89-1DD25DA87145}"/>
    <dgm:cxn modelId="{F29C3D82-AA85-4375-A228-3F1594BE59A1}" srcId="{12667BE5-2C33-4248-8F3A-D23130DD9995}" destId="{5C5502D5-9653-4149-B7CE-78A06FC6F454}" srcOrd="0" destOrd="0" parTransId="{08FC7757-7457-4823-9B96-6DF40D0A4422}" sibTransId="{F0A08AF5-E6C0-4C81-A81E-1479348388B7}"/>
    <dgm:cxn modelId="{6D5967A4-B724-4F5A-A0B0-618FAEA81C89}" type="presOf" srcId="{107C4A40-FEC3-47E4-9450-5BD151A0B906}" destId="{55266ABB-9C58-44AB-975E-DA4E6D18D8AE}" srcOrd="0" destOrd="0" presId="urn:microsoft.com/office/officeart/2005/8/layout/equation2"/>
    <dgm:cxn modelId="{F263C9B4-7668-4254-B8C5-4166F5472269}" type="presOf" srcId="{5C5502D5-9653-4149-B7CE-78A06FC6F454}" destId="{1BDCCF6C-935B-40F9-899F-F66108CA9BF1}" srcOrd="0" destOrd="0" presId="urn:microsoft.com/office/officeart/2005/8/layout/equation2"/>
    <dgm:cxn modelId="{720AA5B5-05E1-4389-9BCD-55D18C09D6BE}" type="presOf" srcId="{12667BE5-2C33-4248-8F3A-D23130DD9995}" destId="{3D3B9B74-8E3D-4815-8BD7-3858C715EC08}" srcOrd="0" destOrd="0" presId="urn:microsoft.com/office/officeart/2005/8/layout/equation2"/>
    <dgm:cxn modelId="{652292CA-0FB4-4AA7-9837-EFBDF448A5E6}" type="presOf" srcId="{4CCBB637-1152-44DE-85B5-5BB48FBE2333}" destId="{976BC5ED-E9CC-4743-A3E4-B92D5554B991}" srcOrd="0" destOrd="0" presId="urn:microsoft.com/office/officeart/2005/8/layout/equation2"/>
    <dgm:cxn modelId="{385850DD-62D4-495D-A09A-7E580EBF1E99}" type="presOf" srcId="{162E4173-F228-4919-A0BD-3B45CF398BFE}" destId="{16E73428-3AB6-49AE-9F7C-B336A62ADC6E}" srcOrd="0" destOrd="0" presId="urn:microsoft.com/office/officeart/2005/8/layout/equation2"/>
    <dgm:cxn modelId="{626C49E2-9741-4710-BD36-E6AE9650C830}" srcId="{12667BE5-2C33-4248-8F3A-D23130DD9995}" destId="{162E4173-F228-4919-A0BD-3B45CF398BFE}" srcOrd="1" destOrd="0" parTransId="{52D0AAE5-6550-4105-8A92-5DD6E3477FB5}" sibTransId="{2EFA9BC1-28DD-4188-A115-C78EDB8F589F}"/>
    <dgm:cxn modelId="{403C7510-9BF5-422F-8907-1A4BF88841E5}" type="presParOf" srcId="{3D3B9B74-8E3D-4815-8BD7-3858C715EC08}" destId="{2EBAB94F-5961-48D0-A866-9B9777B0EEF2}" srcOrd="0" destOrd="0" presId="urn:microsoft.com/office/officeart/2005/8/layout/equation2"/>
    <dgm:cxn modelId="{EB1193BC-CA9E-483C-9DA2-EBDE3D67A5A4}" type="presParOf" srcId="{2EBAB94F-5961-48D0-A866-9B9777B0EEF2}" destId="{1BDCCF6C-935B-40F9-899F-F66108CA9BF1}" srcOrd="0" destOrd="0" presId="urn:microsoft.com/office/officeart/2005/8/layout/equation2"/>
    <dgm:cxn modelId="{2356515B-D9FC-45EC-8650-6946285E171F}" type="presParOf" srcId="{2EBAB94F-5961-48D0-A866-9B9777B0EEF2}" destId="{99D78C31-3DF9-407A-83F2-E9814AC5ACB2}" srcOrd="1" destOrd="0" presId="urn:microsoft.com/office/officeart/2005/8/layout/equation2"/>
    <dgm:cxn modelId="{E12853A6-A5C6-42F4-8FA2-FF144F12C8EF}" type="presParOf" srcId="{2EBAB94F-5961-48D0-A866-9B9777B0EEF2}" destId="{D1B0541E-EAAC-40DB-A368-C93538B2311D}" srcOrd="2" destOrd="0" presId="urn:microsoft.com/office/officeart/2005/8/layout/equation2"/>
    <dgm:cxn modelId="{C7118E20-D200-4515-BD35-C2190144FB76}" type="presParOf" srcId="{2EBAB94F-5961-48D0-A866-9B9777B0EEF2}" destId="{0A866319-9558-419D-B37C-30DF564BD43B}" srcOrd="3" destOrd="0" presId="urn:microsoft.com/office/officeart/2005/8/layout/equation2"/>
    <dgm:cxn modelId="{F0308433-8BFD-4FC5-98E3-FDF2E0D98DF3}" type="presParOf" srcId="{2EBAB94F-5961-48D0-A866-9B9777B0EEF2}" destId="{16E73428-3AB6-49AE-9F7C-B336A62ADC6E}" srcOrd="4" destOrd="0" presId="urn:microsoft.com/office/officeart/2005/8/layout/equation2"/>
    <dgm:cxn modelId="{C9EF5C91-F638-4A38-8B9B-EB2D230D255E}" type="presParOf" srcId="{2EBAB94F-5961-48D0-A866-9B9777B0EEF2}" destId="{742E6ACB-E9A8-4400-B485-E2D1B4615D19}" srcOrd="5" destOrd="0" presId="urn:microsoft.com/office/officeart/2005/8/layout/equation2"/>
    <dgm:cxn modelId="{BD8E46D0-4911-4844-84AB-9CADA0DD258C}" type="presParOf" srcId="{2EBAB94F-5961-48D0-A866-9B9777B0EEF2}" destId="{8D43FF26-7A19-47D4-9AA2-6DCAFDEC1314}" srcOrd="6" destOrd="0" presId="urn:microsoft.com/office/officeart/2005/8/layout/equation2"/>
    <dgm:cxn modelId="{D80E685E-F8EB-4324-9FA9-587A66F9DACD}" type="presParOf" srcId="{2EBAB94F-5961-48D0-A866-9B9777B0EEF2}" destId="{89947500-17D8-4470-8B67-304919D14C61}" srcOrd="7" destOrd="0" presId="urn:microsoft.com/office/officeart/2005/8/layout/equation2"/>
    <dgm:cxn modelId="{15B5F727-6041-4207-9F7D-276DEDC6422F}" type="presParOf" srcId="{2EBAB94F-5961-48D0-A866-9B9777B0EEF2}" destId="{976BC5ED-E9CC-4743-A3E4-B92D5554B991}" srcOrd="8" destOrd="0" presId="urn:microsoft.com/office/officeart/2005/8/layout/equation2"/>
    <dgm:cxn modelId="{AC21FD37-C0D4-480B-88AB-B30BF5085F6A}" type="presParOf" srcId="{2EBAB94F-5961-48D0-A866-9B9777B0EEF2}" destId="{C2EB2833-0B09-4083-BA4E-714F72D54A3B}" srcOrd="9" destOrd="0" presId="urn:microsoft.com/office/officeart/2005/8/layout/equation2"/>
    <dgm:cxn modelId="{E54ED046-39B5-440B-BD96-C2356D438F35}" type="presParOf" srcId="{2EBAB94F-5961-48D0-A866-9B9777B0EEF2}" destId="{DC7E9CBB-09AF-41E9-9DDC-A20EC05B03AF}" srcOrd="10" destOrd="0" presId="urn:microsoft.com/office/officeart/2005/8/layout/equation2"/>
    <dgm:cxn modelId="{52DEA324-B074-4C42-9CEC-7C786ECE232B}" type="presParOf" srcId="{2EBAB94F-5961-48D0-A866-9B9777B0EEF2}" destId="{7C05DABA-956D-4E94-955B-591BC4B2731C}" srcOrd="11" destOrd="0" presId="urn:microsoft.com/office/officeart/2005/8/layout/equation2"/>
    <dgm:cxn modelId="{C59CA492-71E4-480A-87A7-C8CF6E42545B}" type="presParOf" srcId="{2EBAB94F-5961-48D0-A866-9B9777B0EEF2}" destId="{B9FE38B1-91AD-4E48-A0FF-7AF7576AE2E8}" srcOrd="12" destOrd="0" presId="urn:microsoft.com/office/officeart/2005/8/layout/equation2"/>
    <dgm:cxn modelId="{7B77BF96-CC7B-4A59-9774-32A1D40B926E}" type="presParOf" srcId="{3D3B9B74-8E3D-4815-8BD7-3858C715EC08}" destId="{55266ABB-9C58-44AB-975E-DA4E6D18D8AE}" srcOrd="1" destOrd="0" presId="urn:microsoft.com/office/officeart/2005/8/layout/equation2"/>
    <dgm:cxn modelId="{3E82B99E-C8B9-41B5-A062-23E7342CDA99}" type="presParOf" srcId="{55266ABB-9C58-44AB-975E-DA4E6D18D8AE}" destId="{EDAC6385-BE80-407C-82EB-615B814BD168}" srcOrd="0" destOrd="0" presId="urn:microsoft.com/office/officeart/2005/8/layout/equation2"/>
    <dgm:cxn modelId="{E9767641-B1DA-44AC-BB08-DF563A666FBA}" type="presParOf" srcId="{3D3B9B74-8E3D-4815-8BD7-3858C715EC08}" destId="{D665A9FA-504F-4054-9002-E0FC7B6E406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67BE5-2C33-4248-8F3A-D23130DD9995}" type="doc">
      <dgm:prSet loTypeId="urn:microsoft.com/office/officeart/2005/8/layout/equation2" loCatId="process" qsTypeId="urn:microsoft.com/office/officeart/2005/8/quickstyle/simple1" qsCatId="simple" csTypeId="urn:microsoft.com/office/officeart/2005/8/colors/colorful1" csCatId="colorful" phldr="1"/>
      <dgm:spPr/>
      <dgm:t>
        <a:bodyPr/>
        <a:lstStyle/>
        <a:p>
          <a:endParaRPr lang="en-US"/>
        </a:p>
      </dgm:t>
    </dgm:pt>
    <dgm:pt modelId="{5C5502D5-9653-4149-B7CE-78A06FC6F454}">
      <dgm:prSet phldrT="[Text]"/>
      <dgm:spPr/>
      <dgm:t>
        <a:bodyPr/>
        <a:lstStyle/>
        <a:p>
          <a:r>
            <a:rPr lang="en-US"/>
            <a:t>1</a:t>
          </a:r>
        </a:p>
      </dgm:t>
    </dgm:pt>
    <dgm:pt modelId="{08FC7757-7457-4823-9B96-6DF40D0A4422}" type="parTrans" cxnId="{F29C3D82-AA85-4375-A228-3F1594BE59A1}">
      <dgm:prSet/>
      <dgm:spPr/>
      <dgm:t>
        <a:bodyPr/>
        <a:lstStyle/>
        <a:p>
          <a:endParaRPr lang="en-US"/>
        </a:p>
      </dgm:t>
    </dgm:pt>
    <dgm:pt modelId="{F0A08AF5-E6C0-4C81-A81E-1479348388B7}" type="sibTrans" cxnId="{F29C3D82-AA85-4375-A228-3F1594BE59A1}">
      <dgm:prSet/>
      <dgm:spPr/>
      <dgm:t>
        <a:bodyPr/>
        <a:lstStyle/>
        <a:p>
          <a:endParaRPr lang="en-US"/>
        </a:p>
      </dgm:t>
    </dgm:pt>
    <dgm:pt modelId="{162E4173-F228-4919-A0BD-3B45CF398BFE}">
      <dgm:prSet phldrT="[Text]"/>
      <dgm:spPr/>
      <dgm:t>
        <a:bodyPr/>
        <a:lstStyle/>
        <a:p>
          <a:r>
            <a:rPr lang="en-US"/>
            <a:t>2</a:t>
          </a:r>
        </a:p>
      </dgm:t>
    </dgm:pt>
    <dgm:pt modelId="{52D0AAE5-6550-4105-8A92-5DD6E3477FB5}" type="parTrans" cxnId="{626C49E2-9741-4710-BD36-E6AE9650C830}">
      <dgm:prSet/>
      <dgm:spPr/>
      <dgm:t>
        <a:bodyPr/>
        <a:lstStyle/>
        <a:p>
          <a:endParaRPr lang="en-US"/>
        </a:p>
      </dgm:t>
    </dgm:pt>
    <dgm:pt modelId="{2EFA9BC1-28DD-4188-A115-C78EDB8F589F}" type="sibTrans" cxnId="{626C49E2-9741-4710-BD36-E6AE9650C830}">
      <dgm:prSet/>
      <dgm:spPr/>
      <dgm:t>
        <a:bodyPr/>
        <a:lstStyle/>
        <a:p>
          <a:endParaRPr lang="en-US"/>
        </a:p>
      </dgm:t>
    </dgm:pt>
    <dgm:pt modelId="{4CCBB637-1152-44DE-85B5-5BB48FBE2333}">
      <dgm:prSet phldrT="[Text]"/>
      <dgm:spPr/>
      <dgm:t>
        <a:bodyPr/>
        <a:lstStyle/>
        <a:p>
          <a:r>
            <a:rPr lang="en-US"/>
            <a:t>3</a:t>
          </a:r>
        </a:p>
      </dgm:t>
    </dgm:pt>
    <dgm:pt modelId="{93C8631C-8C30-4D6D-A2EC-ABA79A37C549}" type="parTrans" cxnId="{3EFEA481-0ADE-47D4-B065-0A14F63BE4BD}">
      <dgm:prSet/>
      <dgm:spPr/>
      <dgm:t>
        <a:bodyPr/>
        <a:lstStyle/>
        <a:p>
          <a:endParaRPr lang="en-US"/>
        </a:p>
      </dgm:t>
    </dgm:pt>
    <dgm:pt modelId="{6CE82BD1-3111-401B-9A89-1DD25DA87145}" type="sibTrans" cxnId="{3EFEA481-0ADE-47D4-B065-0A14F63BE4BD}">
      <dgm:prSet/>
      <dgm:spPr/>
      <dgm:t>
        <a:bodyPr/>
        <a:lstStyle/>
        <a:p>
          <a:r>
            <a:rPr lang="en-US"/>
            <a:t>Sau </a:t>
          </a:r>
        </a:p>
      </dgm:t>
    </dgm:pt>
    <dgm:pt modelId="{E46869DA-7DC3-4A86-9D41-3597C78C3E8B}">
      <dgm:prSet phldrT="[Text]"/>
      <dgm:spPr>
        <a:effectLst>
          <a:innerShdw blurRad="114300">
            <a:prstClr val="black"/>
          </a:innerShdw>
        </a:effectLst>
      </dgm:spPr>
      <dgm:t>
        <a:bodyPr/>
        <a:lstStyle/>
        <a:p>
          <a:r>
            <a:rPr lang="en-US"/>
            <a:t>1858</a:t>
          </a:r>
        </a:p>
      </dgm:t>
    </dgm:pt>
    <dgm:pt modelId="{64E31C64-2674-4089-9A2B-2409D4530662}" type="parTrans" cxnId="{8431170C-68BA-4680-9650-72545CC2EE13}">
      <dgm:prSet/>
      <dgm:spPr/>
      <dgm:t>
        <a:bodyPr/>
        <a:lstStyle/>
        <a:p>
          <a:endParaRPr lang="en-US"/>
        </a:p>
      </dgm:t>
    </dgm:pt>
    <dgm:pt modelId="{30E7A80A-2BB6-48F6-838A-B6E06EE4D69E}" type="sibTrans" cxnId="{8431170C-68BA-4680-9650-72545CC2EE13}">
      <dgm:prSet/>
      <dgm:spPr/>
      <dgm:t>
        <a:bodyPr/>
        <a:lstStyle/>
        <a:p>
          <a:endParaRPr lang="en-US"/>
        </a:p>
      </dgm:t>
    </dgm:pt>
    <dgm:pt modelId="{3D3B9B74-8E3D-4815-8BD7-3858C715EC08}" type="pres">
      <dgm:prSet presAssocID="{12667BE5-2C33-4248-8F3A-D23130DD9995}" presName="Name0" presStyleCnt="0">
        <dgm:presLayoutVars>
          <dgm:dir/>
          <dgm:resizeHandles val="exact"/>
        </dgm:presLayoutVars>
      </dgm:prSet>
      <dgm:spPr/>
    </dgm:pt>
    <dgm:pt modelId="{2EBAB94F-5961-48D0-A866-9B9777B0EEF2}" type="pres">
      <dgm:prSet presAssocID="{12667BE5-2C33-4248-8F3A-D23130DD9995}" presName="vNodes" presStyleCnt="0"/>
      <dgm:spPr/>
    </dgm:pt>
    <dgm:pt modelId="{1BDCCF6C-935B-40F9-899F-F66108CA9BF1}" type="pres">
      <dgm:prSet presAssocID="{5C5502D5-9653-4149-B7CE-78A06FC6F454}" presName="node" presStyleLbl="node1" presStyleIdx="0" presStyleCnt="4" custLinFactNeighborX="-1321">
        <dgm:presLayoutVars>
          <dgm:bulletEnabled val="1"/>
        </dgm:presLayoutVars>
      </dgm:prSet>
      <dgm:spPr/>
    </dgm:pt>
    <dgm:pt modelId="{99D78C31-3DF9-407A-83F2-E9814AC5ACB2}" type="pres">
      <dgm:prSet presAssocID="{F0A08AF5-E6C0-4C81-A81E-1479348388B7}" presName="spacerT" presStyleCnt="0"/>
      <dgm:spPr/>
    </dgm:pt>
    <dgm:pt modelId="{D1B0541E-EAAC-40DB-A368-C93538B2311D}" type="pres">
      <dgm:prSet presAssocID="{F0A08AF5-E6C0-4C81-A81E-1479348388B7}" presName="sibTrans" presStyleLbl="sibTrans2D1" presStyleIdx="0" presStyleCnt="3" custLinFactNeighborX="-17920"/>
      <dgm:spPr/>
    </dgm:pt>
    <dgm:pt modelId="{0A866319-9558-419D-B37C-30DF564BD43B}" type="pres">
      <dgm:prSet presAssocID="{F0A08AF5-E6C0-4C81-A81E-1479348388B7}" presName="spacerB" presStyleCnt="0"/>
      <dgm:spPr/>
    </dgm:pt>
    <dgm:pt modelId="{16E73428-3AB6-49AE-9F7C-B336A62ADC6E}" type="pres">
      <dgm:prSet presAssocID="{162E4173-F228-4919-A0BD-3B45CF398BFE}" presName="node" presStyleLbl="node1" presStyleIdx="1" presStyleCnt="4" custLinFactNeighborX="-1321">
        <dgm:presLayoutVars>
          <dgm:bulletEnabled val="1"/>
        </dgm:presLayoutVars>
      </dgm:prSet>
      <dgm:spPr/>
    </dgm:pt>
    <dgm:pt modelId="{742E6ACB-E9A8-4400-B485-E2D1B4615D19}" type="pres">
      <dgm:prSet presAssocID="{2EFA9BC1-28DD-4188-A115-C78EDB8F589F}" presName="spacerT" presStyleCnt="0"/>
      <dgm:spPr/>
    </dgm:pt>
    <dgm:pt modelId="{8D43FF26-7A19-47D4-9AA2-6DCAFDEC1314}" type="pres">
      <dgm:prSet presAssocID="{2EFA9BC1-28DD-4188-A115-C78EDB8F589F}" presName="sibTrans" presStyleLbl="sibTrans2D1" presStyleIdx="1" presStyleCnt="3" custLinFactNeighborX="-17920"/>
      <dgm:spPr/>
    </dgm:pt>
    <dgm:pt modelId="{89947500-17D8-4470-8B67-304919D14C61}" type="pres">
      <dgm:prSet presAssocID="{2EFA9BC1-28DD-4188-A115-C78EDB8F589F}" presName="spacerB" presStyleCnt="0"/>
      <dgm:spPr/>
    </dgm:pt>
    <dgm:pt modelId="{976BC5ED-E9CC-4743-A3E4-B92D5554B991}" type="pres">
      <dgm:prSet presAssocID="{4CCBB637-1152-44DE-85B5-5BB48FBE2333}" presName="node" presStyleLbl="node1" presStyleIdx="2" presStyleCnt="4" custLinFactNeighborX="-282" custLinFactNeighborY="-76782">
        <dgm:presLayoutVars>
          <dgm:bulletEnabled val="1"/>
        </dgm:presLayoutVars>
      </dgm:prSet>
      <dgm:spPr/>
    </dgm:pt>
    <dgm:pt modelId="{55266ABB-9C58-44AB-975E-DA4E6D18D8AE}" type="pres">
      <dgm:prSet presAssocID="{12667BE5-2C33-4248-8F3A-D23130DD9995}" presName="sibTransLast" presStyleLbl="sibTrans2D1" presStyleIdx="2" presStyleCnt="3" custScaleX="210661" custScaleY="203899"/>
      <dgm:spPr/>
    </dgm:pt>
    <dgm:pt modelId="{EDAC6385-BE80-407C-82EB-615B814BD168}" type="pres">
      <dgm:prSet presAssocID="{12667BE5-2C33-4248-8F3A-D23130DD9995}" presName="connectorText" presStyleLbl="sibTrans2D1" presStyleIdx="2" presStyleCnt="3"/>
      <dgm:spPr/>
    </dgm:pt>
    <dgm:pt modelId="{D665A9FA-504F-4054-9002-E0FC7B6E406D}" type="pres">
      <dgm:prSet presAssocID="{12667BE5-2C33-4248-8F3A-D23130DD9995}" presName="lastNode" presStyleLbl="node1" presStyleIdx="3" presStyleCnt="4" custLinFactX="9665" custLinFactNeighborX="100000">
        <dgm:presLayoutVars>
          <dgm:bulletEnabled val="1"/>
        </dgm:presLayoutVars>
      </dgm:prSet>
      <dgm:spPr/>
    </dgm:pt>
  </dgm:ptLst>
  <dgm:cxnLst>
    <dgm:cxn modelId="{8431170C-68BA-4680-9650-72545CC2EE13}" srcId="{12667BE5-2C33-4248-8F3A-D23130DD9995}" destId="{E46869DA-7DC3-4A86-9D41-3597C78C3E8B}" srcOrd="3" destOrd="0" parTransId="{64E31C64-2674-4089-9A2B-2409D4530662}" sibTransId="{30E7A80A-2BB6-48F6-838A-B6E06EE4D69E}"/>
    <dgm:cxn modelId="{331C5E30-52D4-4C0C-B932-28535D9EA8CA}" type="presOf" srcId="{2EFA9BC1-28DD-4188-A115-C78EDB8F589F}" destId="{8D43FF26-7A19-47D4-9AA2-6DCAFDEC1314}" srcOrd="0" destOrd="0" presId="urn:microsoft.com/office/officeart/2005/8/layout/equation2"/>
    <dgm:cxn modelId="{D5080863-3FB0-4DB7-8608-F4F3771F70C9}" type="presOf" srcId="{F0A08AF5-E6C0-4C81-A81E-1479348388B7}" destId="{D1B0541E-EAAC-40DB-A368-C93538B2311D}" srcOrd="0" destOrd="0" presId="urn:microsoft.com/office/officeart/2005/8/layout/equation2"/>
    <dgm:cxn modelId="{81A83547-7992-4EB8-8B9E-03F951523EAF}" type="presOf" srcId="{6CE82BD1-3111-401B-9A89-1DD25DA87145}" destId="{55266ABB-9C58-44AB-975E-DA4E6D18D8AE}" srcOrd="0" destOrd="0" presId="urn:microsoft.com/office/officeart/2005/8/layout/equation2"/>
    <dgm:cxn modelId="{917D937D-1E08-4D17-A69B-996813A3A236}" type="presOf" srcId="{E46869DA-7DC3-4A86-9D41-3597C78C3E8B}" destId="{D665A9FA-504F-4054-9002-E0FC7B6E406D}" srcOrd="0" destOrd="0" presId="urn:microsoft.com/office/officeart/2005/8/layout/equation2"/>
    <dgm:cxn modelId="{3EFEA481-0ADE-47D4-B065-0A14F63BE4BD}" srcId="{12667BE5-2C33-4248-8F3A-D23130DD9995}" destId="{4CCBB637-1152-44DE-85B5-5BB48FBE2333}" srcOrd="2" destOrd="0" parTransId="{93C8631C-8C30-4D6D-A2EC-ABA79A37C549}" sibTransId="{6CE82BD1-3111-401B-9A89-1DD25DA87145}"/>
    <dgm:cxn modelId="{F29C3D82-AA85-4375-A228-3F1594BE59A1}" srcId="{12667BE5-2C33-4248-8F3A-D23130DD9995}" destId="{5C5502D5-9653-4149-B7CE-78A06FC6F454}" srcOrd="0" destOrd="0" parTransId="{08FC7757-7457-4823-9B96-6DF40D0A4422}" sibTransId="{F0A08AF5-E6C0-4C81-A81E-1479348388B7}"/>
    <dgm:cxn modelId="{F263C9B4-7668-4254-B8C5-4166F5472269}" type="presOf" srcId="{5C5502D5-9653-4149-B7CE-78A06FC6F454}" destId="{1BDCCF6C-935B-40F9-899F-F66108CA9BF1}" srcOrd="0" destOrd="0" presId="urn:microsoft.com/office/officeart/2005/8/layout/equation2"/>
    <dgm:cxn modelId="{720AA5B5-05E1-4389-9BCD-55D18C09D6BE}" type="presOf" srcId="{12667BE5-2C33-4248-8F3A-D23130DD9995}" destId="{3D3B9B74-8E3D-4815-8BD7-3858C715EC08}" srcOrd="0" destOrd="0" presId="urn:microsoft.com/office/officeart/2005/8/layout/equation2"/>
    <dgm:cxn modelId="{652292CA-0FB4-4AA7-9837-EFBDF448A5E6}" type="presOf" srcId="{4CCBB637-1152-44DE-85B5-5BB48FBE2333}" destId="{976BC5ED-E9CC-4743-A3E4-B92D5554B991}" srcOrd="0" destOrd="0" presId="urn:microsoft.com/office/officeart/2005/8/layout/equation2"/>
    <dgm:cxn modelId="{385850DD-62D4-495D-A09A-7E580EBF1E99}" type="presOf" srcId="{162E4173-F228-4919-A0BD-3B45CF398BFE}" destId="{16E73428-3AB6-49AE-9F7C-B336A62ADC6E}" srcOrd="0" destOrd="0" presId="urn:microsoft.com/office/officeart/2005/8/layout/equation2"/>
    <dgm:cxn modelId="{626C49E2-9741-4710-BD36-E6AE9650C830}" srcId="{12667BE5-2C33-4248-8F3A-D23130DD9995}" destId="{162E4173-F228-4919-A0BD-3B45CF398BFE}" srcOrd="1" destOrd="0" parTransId="{52D0AAE5-6550-4105-8A92-5DD6E3477FB5}" sibTransId="{2EFA9BC1-28DD-4188-A115-C78EDB8F589F}"/>
    <dgm:cxn modelId="{9B86D1E7-EBAD-4155-AA0C-3145CC85A00D}" type="presOf" srcId="{6CE82BD1-3111-401B-9A89-1DD25DA87145}" destId="{EDAC6385-BE80-407C-82EB-615B814BD168}" srcOrd="1" destOrd="0" presId="urn:microsoft.com/office/officeart/2005/8/layout/equation2"/>
    <dgm:cxn modelId="{403C7510-9BF5-422F-8907-1A4BF88841E5}" type="presParOf" srcId="{3D3B9B74-8E3D-4815-8BD7-3858C715EC08}" destId="{2EBAB94F-5961-48D0-A866-9B9777B0EEF2}" srcOrd="0" destOrd="0" presId="urn:microsoft.com/office/officeart/2005/8/layout/equation2"/>
    <dgm:cxn modelId="{EB1193BC-CA9E-483C-9DA2-EBDE3D67A5A4}" type="presParOf" srcId="{2EBAB94F-5961-48D0-A866-9B9777B0EEF2}" destId="{1BDCCF6C-935B-40F9-899F-F66108CA9BF1}" srcOrd="0" destOrd="0" presId="urn:microsoft.com/office/officeart/2005/8/layout/equation2"/>
    <dgm:cxn modelId="{2356515B-D9FC-45EC-8650-6946285E171F}" type="presParOf" srcId="{2EBAB94F-5961-48D0-A866-9B9777B0EEF2}" destId="{99D78C31-3DF9-407A-83F2-E9814AC5ACB2}" srcOrd="1" destOrd="0" presId="urn:microsoft.com/office/officeart/2005/8/layout/equation2"/>
    <dgm:cxn modelId="{E12853A6-A5C6-42F4-8FA2-FF144F12C8EF}" type="presParOf" srcId="{2EBAB94F-5961-48D0-A866-9B9777B0EEF2}" destId="{D1B0541E-EAAC-40DB-A368-C93538B2311D}" srcOrd="2" destOrd="0" presId="urn:microsoft.com/office/officeart/2005/8/layout/equation2"/>
    <dgm:cxn modelId="{C7118E20-D200-4515-BD35-C2190144FB76}" type="presParOf" srcId="{2EBAB94F-5961-48D0-A866-9B9777B0EEF2}" destId="{0A866319-9558-419D-B37C-30DF564BD43B}" srcOrd="3" destOrd="0" presId="urn:microsoft.com/office/officeart/2005/8/layout/equation2"/>
    <dgm:cxn modelId="{F0308433-8BFD-4FC5-98E3-FDF2E0D98DF3}" type="presParOf" srcId="{2EBAB94F-5961-48D0-A866-9B9777B0EEF2}" destId="{16E73428-3AB6-49AE-9F7C-B336A62ADC6E}" srcOrd="4" destOrd="0" presId="urn:microsoft.com/office/officeart/2005/8/layout/equation2"/>
    <dgm:cxn modelId="{C9EF5C91-F638-4A38-8B9B-EB2D230D255E}" type="presParOf" srcId="{2EBAB94F-5961-48D0-A866-9B9777B0EEF2}" destId="{742E6ACB-E9A8-4400-B485-E2D1B4615D19}" srcOrd="5" destOrd="0" presId="urn:microsoft.com/office/officeart/2005/8/layout/equation2"/>
    <dgm:cxn modelId="{BD8E46D0-4911-4844-84AB-9CADA0DD258C}" type="presParOf" srcId="{2EBAB94F-5961-48D0-A866-9B9777B0EEF2}" destId="{8D43FF26-7A19-47D4-9AA2-6DCAFDEC1314}" srcOrd="6" destOrd="0" presId="urn:microsoft.com/office/officeart/2005/8/layout/equation2"/>
    <dgm:cxn modelId="{D80E685E-F8EB-4324-9FA9-587A66F9DACD}" type="presParOf" srcId="{2EBAB94F-5961-48D0-A866-9B9777B0EEF2}" destId="{89947500-17D8-4470-8B67-304919D14C61}" srcOrd="7" destOrd="0" presId="urn:microsoft.com/office/officeart/2005/8/layout/equation2"/>
    <dgm:cxn modelId="{15B5F727-6041-4207-9F7D-276DEDC6422F}" type="presParOf" srcId="{2EBAB94F-5961-48D0-A866-9B9777B0EEF2}" destId="{976BC5ED-E9CC-4743-A3E4-B92D5554B991}" srcOrd="8" destOrd="0" presId="urn:microsoft.com/office/officeart/2005/8/layout/equation2"/>
    <dgm:cxn modelId="{7B77BF96-CC7B-4A59-9774-32A1D40B926E}" type="presParOf" srcId="{3D3B9B74-8E3D-4815-8BD7-3858C715EC08}" destId="{55266ABB-9C58-44AB-975E-DA4E6D18D8AE}" srcOrd="1" destOrd="0" presId="urn:microsoft.com/office/officeart/2005/8/layout/equation2"/>
    <dgm:cxn modelId="{3E82B99E-C8B9-41B5-A062-23E7342CDA99}" type="presParOf" srcId="{55266ABB-9C58-44AB-975E-DA4E6D18D8AE}" destId="{EDAC6385-BE80-407C-82EB-615B814BD168}" srcOrd="0" destOrd="0" presId="urn:microsoft.com/office/officeart/2005/8/layout/equation2"/>
    <dgm:cxn modelId="{E9767641-B1DA-44AC-BB08-DF563A666FBA}" type="presParOf" srcId="{3D3B9B74-8E3D-4815-8BD7-3858C715EC08}" destId="{D665A9FA-504F-4054-9002-E0FC7B6E406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DFB77-A290-4D9A-AC8B-E901DE940EC8}">
      <dsp:nvSpPr>
        <dsp:cNvPr id="0" name=""/>
        <dsp:cNvSpPr/>
      </dsp:nvSpPr>
      <dsp:spPr>
        <a:xfrm rot="5400000">
          <a:off x="3201622" y="839469"/>
          <a:ext cx="2102733" cy="1829378"/>
        </a:xfrm>
        <a:prstGeom prst="hexagon">
          <a:avLst>
            <a:gd name="adj" fmla="val 25000"/>
            <a:gd name="vf" fmla="val 115470"/>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Raleway ExtraBold" pitchFamily="2" charset="0"/>
              <a:ea typeface="Calibri" panose="020F0502020204030204" pitchFamily="34" charset="0"/>
            </a:rPr>
            <a:t>b</a:t>
          </a:r>
          <a:r>
            <a:rPr lang="en-US" sz="1400" b="1" kern="1200">
              <a:effectLst/>
              <a:latin typeface="Raleway ExtraBold" pitchFamily="2" charset="0"/>
              <a:ea typeface="Calibri" panose="020F0502020204030204" pitchFamily="34" charset="0"/>
            </a:rPr>
            <a:t>, </a:t>
          </a:r>
          <a:r>
            <a:rPr lang="vi-VN" sz="1400" kern="1200">
              <a:effectLst/>
              <a:latin typeface="Raleway ExtraBold" pitchFamily="2" charset="0"/>
              <a:ea typeface="Calibri" panose="020F0502020204030204" pitchFamily="34" charset="0"/>
              <a:cs typeface="SimSun" panose="02010600030101010101" pitchFamily="2" charset="-122"/>
            </a:rPr>
            <a:t>Thực tiễn thế giới cuối thế kỷ XIX đầu thế kỷ XX</a:t>
          </a:r>
          <a:endParaRPr lang="en-US" sz="1400" kern="1200">
            <a:latin typeface="Work Sans" pitchFamily="2" charset="0"/>
          </a:endParaRPr>
        </a:p>
      </dsp:txBody>
      <dsp:txXfrm rot="-5400000">
        <a:off x="3623377" y="1030468"/>
        <a:ext cx="1259222" cy="1447381"/>
      </dsp:txXfrm>
    </dsp:sp>
    <dsp:sp modelId="{05951153-65A1-4919-8F0E-4CFCA2E1C4DA}">
      <dsp:nvSpPr>
        <dsp:cNvPr id="0" name=""/>
        <dsp:cNvSpPr/>
      </dsp:nvSpPr>
      <dsp:spPr>
        <a:xfrm>
          <a:off x="5223190" y="1123338"/>
          <a:ext cx="2346651" cy="12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dsp:txBody>
      <dsp:txXfrm>
        <a:off x="5223190" y="1123338"/>
        <a:ext cx="2346651" cy="1261640"/>
      </dsp:txXfrm>
    </dsp:sp>
    <dsp:sp modelId="{B201DB41-01A2-4271-A83C-CB226C3EC774}">
      <dsp:nvSpPr>
        <dsp:cNvPr id="0" name=""/>
        <dsp:cNvSpPr/>
      </dsp:nvSpPr>
      <dsp:spPr>
        <a:xfrm rot="5400000">
          <a:off x="1225893" y="839469"/>
          <a:ext cx="2102733" cy="1829378"/>
        </a:xfrm>
        <a:prstGeom prst="hexagon">
          <a:avLst>
            <a:gd name="adj" fmla="val 25000"/>
            <a:gd name="vf" fmla="val 115470"/>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i="1" kern="1200">
              <a:solidFill>
                <a:srgbClr val="000000"/>
              </a:solidFill>
              <a:effectLst/>
              <a:latin typeface="Work Sans" pitchFamily="2" charset="0"/>
              <a:ea typeface="Times New Roman" panose="02020603050405020304" pitchFamily="18" charset="0"/>
              <a:cs typeface="Times New Roman" panose="02020603050405020304" pitchFamily="18" charset="0"/>
            </a:rPr>
            <a:t>a. Thực tiễn Việt Nam cuối thế kỷ XI</a:t>
          </a:r>
          <a:r>
            <a:rPr lang="en-US" sz="1700" kern="1200">
              <a:solidFill>
                <a:srgbClr val="000000"/>
              </a:solidFill>
              <a:effectLst/>
              <a:latin typeface="Work Sans" pitchFamily="2" charset="0"/>
              <a:ea typeface="Times New Roman" panose="02020603050405020304" pitchFamily="18" charset="0"/>
              <a:cs typeface="Times New Roman" panose="02020603050405020304" pitchFamily="18" charset="0"/>
            </a:rPr>
            <a:t>X </a:t>
          </a:r>
          <a:r>
            <a:rPr lang="en-US" sz="1700" i="1" kern="1200">
              <a:solidFill>
                <a:srgbClr val="000000"/>
              </a:solidFill>
              <a:effectLst/>
              <a:latin typeface="Work Sans" pitchFamily="2" charset="0"/>
              <a:ea typeface="Times New Roman" panose="02020603050405020304" pitchFamily="18" charset="0"/>
              <a:cs typeface="Times New Roman" panose="02020603050405020304" pitchFamily="18" charset="0"/>
            </a:rPr>
            <a:t>đầu thế kỷ </a:t>
          </a:r>
          <a:r>
            <a:rPr lang="en-US" sz="1700" b="1" kern="1200">
              <a:solidFill>
                <a:srgbClr val="000000"/>
              </a:solidFill>
              <a:effectLst/>
              <a:latin typeface="Work Sans" pitchFamily="2" charset="0"/>
              <a:ea typeface="Times New Roman" panose="02020603050405020304" pitchFamily="18" charset="0"/>
              <a:cs typeface="Times New Roman" panose="02020603050405020304" pitchFamily="18" charset="0"/>
            </a:rPr>
            <a:t>XX</a:t>
          </a:r>
          <a:endParaRPr lang="en-US" sz="1700" kern="1200"/>
        </a:p>
      </dsp:txBody>
      <dsp:txXfrm rot="-5400000">
        <a:off x="1647648" y="1030468"/>
        <a:ext cx="1259222" cy="1447381"/>
      </dsp:txXfrm>
    </dsp:sp>
    <dsp:sp modelId="{9D6A373B-CE87-4925-858A-FA2A5FE37559}">
      <dsp:nvSpPr>
        <dsp:cNvPr id="0" name=""/>
        <dsp:cNvSpPr/>
      </dsp:nvSpPr>
      <dsp:spPr>
        <a:xfrm rot="5400000">
          <a:off x="2209973" y="2624270"/>
          <a:ext cx="2102733" cy="1829378"/>
        </a:xfrm>
        <a:prstGeom prst="hexagon">
          <a:avLst>
            <a:gd name="adj" fmla="val 25000"/>
            <a:gd name="vf" fmla="val 115470"/>
          </a:avLst>
        </a:prstGeom>
        <a:solidFill>
          <a:schemeClr val="accent4">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5400000">
        <a:off x="2631728" y="2815269"/>
        <a:ext cx="1259222" cy="1447381"/>
      </dsp:txXfrm>
    </dsp:sp>
    <dsp:sp modelId="{278FEE4D-D8AB-4EBB-9929-FCB57B1BB710}">
      <dsp:nvSpPr>
        <dsp:cNvPr id="0" name=""/>
        <dsp:cNvSpPr/>
      </dsp:nvSpPr>
      <dsp:spPr>
        <a:xfrm>
          <a:off x="0" y="2908139"/>
          <a:ext cx="2270952" cy="12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r" defTabSz="1022350">
            <a:lnSpc>
              <a:spcPct val="90000"/>
            </a:lnSpc>
            <a:spcBef>
              <a:spcPct val="0"/>
            </a:spcBef>
            <a:spcAft>
              <a:spcPct val="35000"/>
            </a:spcAft>
            <a:buNone/>
          </a:pPr>
          <a:endParaRPr lang="en-US" sz="2300" kern="1200"/>
        </a:p>
      </dsp:txBody>
      <dsp:txXfrm>
        <a:off x="0" y="2908139"/>
        <a:ext cx="2270952" cy="1261640"/>
      </dsp:txXfrm>
    </dsp:sp>
    <dsp:sp modelId="{3BFC4B9A-162F-4A4D-8E36-386932C93529}">
      <dsp:nvSpPr>
        <dsp:cNvPr id="0" name=""/>
        <dsp:cNvSpPr/>
      </dsp:nvSpPr>
      <dsp:spPr>
        <a:xfrm rot="5400000">
          <a:off x="4185702" y="2624270"/>
          <a:ext cx="2102733" cy="1829378"/>
        </a:xfrm>
        <a:prstGeom prst="hexagon">
          <a:avLst>
            <a:gd name="adj" fmla="val 25000"/>
            <a:gd name="vf" fmla="val 115470"/>
          </a:avLst>
        </a:prstGeom>
        <a:solidFill>
          <a:schemeClr val="accent5">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i="1" kern="1200">
              <a:effectLst/>
              <a:latin typeface="Work Sans" pitchFamily="2" charset="0"/>
              <a:ea typeface="Calibri" panose="020F0502020204030204" pitchFamily="34" charset="0"/>
            </a:rPr>
            <a:t>a. Giá trị truyền thống dân tộc</a:t>
          </a:r>
          <a:endParaRPr lang="en-US" sz="2300" kern="1200"/>
        </a:p>
      </dsp:txBody>
      <dsp:txXfrm rot="-5400000">
        <a:off x="4607457" y="2815269"/>
        <a:ext cx="1259222" cy="1447381"/>
      </dsp:txXfrm>
    </dsp:sp>
    <dsp:sp modelId="{A574417D-625B-4B04-9E32-A9C6E5053FE0}">
      <dsp:nvSpPr>
        <dsp:cNvPr id="0" name=""/>
        <dsp:cNvSpPr/>
      </dsp:nvSpPr>
      <dsp:spPr>
        <a:xfrm rot="5400000">
          <a:off x="3201622" y="4409070"/>
          <a:ext cx="2102733" cy="1829378"/>
        </a:xfrm>
        <a:prstGeom prst="hexagon">
          <a:avLst>
            <a:gd name="adj" fmla="val 25000"/>
            <a:gd name="vf" fmla="val 115470"/>
          </a:avLst>
        </a:prstGeom>
        <a:solidFill>
          <a:schemeClr val="accent6">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1" kern="1200">
              <a:latin typeface="Raleway ExtraBold" pitchFamily="2" charset="0"/>
            </a:rPr>
            <a:t>c,</a:t>
          </a:r>
          <a:r>
            <a:rPr lang="vi-VN" sz="2300" i="1" kern="1200">
              <a:latin typeface="Raleway ExtraBold" pitchFamily="2" charset="0"/>
            </a:rPr>
            <a:t> Chủ nghĩa Mác-Lênin</a:t>
          </a:r>
          <a:endParaRPr lang="en-US" sz="2300" kern="1200"/>
        </a:p>
      </dsp:txBody>
      <dsp:txXfrm rot="-5400000">
        <a:off x="3623377" y="4600069"/>
        <a:ext cx="1259222" cy="1447381"/>
      </dsp:txXfrm>
    </dsp:sp>
    <dsp:sp modelId="{FAD31BD2-A236-413F-93D6-1F8E178F97CB}">
      <dsp:nvSpPr>
        <dsp:cNvPr id="0" name=""/>
        <dsp:cNvSpPr/>
      </dsp:nvSpPr>
      <dsp:spPr>
        <a:xfrm>
          <a:off x="5223190" y="4692939"/>
          <a:ext cx="2346651" cy="12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dsp:txBody>
      <dsp:txXfrm>
        <a:off x="5223190" y="4692939"/>
        <a:ext cx="2346651" cy="1261640"/>
      </dsp:txXfrm>
    </dsp:sp>
    <dsp:sp modelId="{FABF1F6B-E3BF-4A31-9163-BFFE126F0822}">
      <dsp:nvSpPr>
        <dsp:cNvPr id="0" name=""/>
        <dsp:cNvSpPr/>
      </dsp:nvSpPr>
      <dsp:spPr>
        <a:xfrm rot="5400000">
          <a:off x="1225893" y="4409070"/>
          <a:ext cx="2102733" cy="1829378"/>
        </a:xfrm>
        <a:prstGeom prst="hexagon">
          <a:avLst>
            <a:gd name="adj" fmla="val 25000"/>
            <a:gd name="vf" fmla="val 115470"/>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b="1" i="1" kern="1200">
              <a:latin typeface="Raleway ExtraBold" pitchFamily="2" charset="0"/>
            </a:rPr>
            <a:t>b, </a:t>
          </a:r>
          <a:r>
            <a:rPr lang="vi-VN" sz="2200" i="1" kern="1200">
              <a:latin typeface="Raleway ExtraBold" pitchFamily="2" charset="0"/>
              <a:ea typeface="Calibri" panose="020F0502020204030204" pitchFamily="34" charset="0"/>
              <a:cs typeface="SimSun" panose="02010600030101010101" pitchFamily="2" charset="-122"/>
            </a:rPr>
            <a:t>Tinh hoa văn hoá nhân loại</a:t>
          </a:r>
          <a:endParaRPr lang="en-US" sz="2200" kern="1200"/>
        </a:p>
      </dsp:txBody>
      <dsp:txXfrm rot="-5400000">
        <a:off x="1647648" y="4600069"/>
        <a:ext cx="1259222" cy="1447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CCF6C-935B-40F9-899F-F66108CA9BF1}">
      <dsp:nvSpPr>
        <dsp:cNvPr id="0" name=""/>
        <dsp:cNvSpPr/>
      </dsp:nvSpPr>
      <dsp:spPr>
        <a:xfrm>
          <a:off x="537465" y="3870"/>
          <a:ext cx="834191" cy="83419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659629" y="126034"/>
        <a:ext cx="589863" cy="589863"/>
      </dsp:txXfrm>
    </dsp:sp>
    <dsp:sp modelId="{D1B0541E-EAAC-40DB-A368-C93538B2311D}">
      <dsp:nvSpPr>
        <dsp:cNvPr id="0" name=""/>
        <dsp:cNvSpPr/>
      </dsp:nvSpPr>
      <dsp:spPr>
        <a:xfrm>
          <a:off x="733914" y="903106"/>
          <a:ext cx="483830" cy="483830"/>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98046" y="1088123"/>
        <a:ext cx="355566" cy="113796"/>
      </dsp:txXfrm>
    </dsp:sp>
    <dsp:sp modelId="{16E73428-3AB6-49AE-9F7C-B336A62ADC6E}">
      <dsp:nvSpPr>
        <dsp:cNvPr id="0" name=""/>
        <dsp:cNvSpPr/>
      </dsp:nvSpPr>
      <dsp:spPr>
        <a:xfrm>
          <a:off x="558795" y="1454673"/>
          <a:ext cx="834191" cy="83419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680959" y="1576837"/>
        <a:ext cx="589863" cy="589863"/>
      </dsp:txXfrm>
    </dsp:sp>
    <dsp:sp modelId="{8D43FF26-7A19-47D4-9AA2-6DCAFDEC1314}">
      <dsp:nvSpPr>
        <dsp:cNvPr id="0" name=""/>
        <dsp:cNvSpPr/>
      </dsp:nvSpPr>
      <dsp:spPr>
        <a:xfrm>
          <a:off x="733914" y="2356601"/>
          <a:ext cx="483830" cy="483830"/>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98046" y="2541618"/>
        <a:ext cx="355566" cy="113796"/>
      </dsp:txXfrm>
    </dsp:sp>
    <dsp:sp modelId="{976BC5ED-E9CC-4743-A3E4-B92D5554B991}">
      <dsp:nvSpPr>
        <dsp:cNvPr id="0" name=""/>
        <dsp:cNvSpPr/>
      </dsp:nvSpPr>
      <dsp:spPr>
        <a:xfrm>
          <a:off x="558795" y="2908168"/>
          <a:ext cx="834191" cy="83419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680959" y="3030332"/>
        <a:ext cx="589863" cy="589863"/>
      </dsp:txXfrm>
    </dsp:sp>
    <dsp:sp modelId="{DC7E9CBB-09AF-41E9-9DDC-A20EC05B03AF}">
      <dsp:nvSpPr>
        <dsp:cNvPr id="0" name=""/>
        <dsp:cNvSpPr/>
      </dsp:nvSpPr>
      <dsp:spPr>
        <a:xfrm>
          <a:off x="733914" y="3810095"/>
          <a:ext cx="483830" cy="483830"/>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98046" y="3995112"/>
        <a:ext cx="355566" cy="113796"/>
      </dsp:txXfrm>
    </dsp:sp>
    <dsp:sp modelId="{B9FE38B1-91AD-4E48-A0FF-7AF7576AE2E8}">
      <dsp:nvSpPr>
        <dsp:cNvPr id="0" name=""/>
        <dsp:cNvSpPr/>
      </dsp:nvSpPr>
      <dsp:spPr>
        <a:xfrm>
          <a:off x="525503" y="4350566"/>
          <a:ext cx="834191" cy="83419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647667" y="4472730"/>
        <a:ext cx="589863" cy="589863"/>
      </dsp:txXfrm>
    </dsp:sp>
    <dsp:sp modelId="{55266ABB-9C58-44AB-975E-DA4E6D18D8AE}">
      <dsp:nvSpPr>
        <dsp:cNvPr id="0" name=""/>
        <dsp:cNvSpPr/>
      </dsp:nvSpPr>
      <dsp:spPr>
        <a:xfrm rot="7443">
          <a:off x="1224912" y="2126365"/>
          <a:ext cx="1029468" cy="9392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a:t>Trước</a:t>
          </a:r>
        </a:p>
      </dsp:txBody>
      <dsp:txXfrm>
        <a:off x="1224912" y="2313915"/>
        <a:ext cx="747685" cy="563567"/>
      </dsp:txXfrm>
    </dsp:sp>
    <dsp:sp modelId="{D665A9FA-504F-4054-9002-E0FC7B6E406D}">
      <dsp:nvSpPr>
        <dsp:cNvPr id="0" name=""/>
        <dsp:cNvSpPr/>
      </dsp:nvSpPr>
      <dsp:spPr>
        <a:xfrm>
          <a:off x="2066110" y="1764325"/>
          <a:ext cx="1668382" cy="1668382"/>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a:innerShdw blurRad="1143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kern="1200"/>
            <a:t>1858</a:t>
          </a:r>
        </a:p>
      </dsp:txBody>
      <dsp:txXfrm>
        <a:off x="2310439" y="2008654"/>
        <a:ext cx="1179724" cy="1179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CCF6C-935B-40F9-899F-F66108CA9BF1}">
      <dsp:nvSpPr>
        <dsp:cNvPr id="0" name=""/>
        <dsp:cNvSpPr/>
      </dsp:nvSpPr>
      <dsp:spPr>
        <a:xfrm>
          <a:off x="0" y="100644"/>
          <a:ext cx="1113928" cy="111392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163131" y="263775"/>
        <a:ext cx="787666" cy="787666"/>
      </dsp:txXfrm>
    </dsp:sp>
    <dsp:sp modelId="{D1B0541E-EAAC-40DB-A368-C93538B2311D}">
      <dsp:nvSpPr>
        <dsp:cNvPr id="0" name=""/>
        <dsp:cNvSpPr/>
      </dsp:nvSpPr>
      <dsp:spPr>
        <a:xfrm>
          <a:off x="121285" y="1305023"/>
          <a:ext cx="646078" cy="646078"/>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06923" y="1552083"/>
        <a:ext cx="474802" cy="151958"/>
      </dsp:txXfrm>
    </dsp:sp>
    <dsp:sp modelId="{16E73428-3AB6-49AE-9F7C-B336A62ADC6E}">
      <dsp:nvSpPr>
        <dsp:cNvPr id="0" name=""/>
        <dsp:cNvSpPr/>
      </dsp:nvSpPr>
      <dsp:spPr>
        <a:xfrm>
          <a:off x="0" y="2041552"/>
          <a:ext cx="1113928" cy="111392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163131" y="2204683"/>
        <a:ext cx="787666" cy="787666"/>
      </dsp:txXfrm>
    </dsp:sp>
    <dsp:sp modelId="{8D43FF26-7A19-47D4-9AA2-6DCAFDEC1314}">
      <dsp:nvSpPr>
        <dsp:cNvPr id="0" name=""/>
        <dsp:cNvSpPr/>
      </dsp:nvSpPr>
      <dsp:spPr>
        <a:xfrm>
          <a:off x="121285" y="3245931"/>
          <a:ext cx="646078" cy="646078"/>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06923" y="3492991"/>
        <a:ext cx="474802" cy="151958"/>
      </dsp:txXfrm>
    </dsp:sp>
    <dsp:sp modelId="{976BC5ED-E9CC-4743-A3E4-B92D5554B991}">
      <dsp:nvSpPr>
        <dsp:cNvPr id="0" name=""/>
        <dsp:cNvSpPr/>
      </dsp:nvSpPr>
      <dsp:spPr>
        <a:xfrm>
          <a:off x="0" y="3913010"/>
          <a:ext cx="1113928" cy="111392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163131" y="4076141"/>
        <a:ext cx="787666" cy="787666"/>
      </dsp:txXfrm>
    </dsp:sp>
    <dsp:sp modelId="{55266ABB-9C58-44AB-975E-DA4E6D18D8AE}">
      <dsp:nvSpPr>
        <dsp:cNvPr id="0" name=""/>
        <dsp:cNvSpPr/>
      </dsp:nvSpPr>
      <dsp:spPr>
        <a:xfrm rot="50891">
          <a:off x="1084702" y="2154722"/>
          <a:ext cx="753448" cy="84491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a:t>Sau </a:t>
          </a:r>
        </a:p>
      </dsp:txBody>
      <dsp:txXfrm>
        <a:off x="1084714" y="2322033"/>
        <a:ext cx="527414" cy="506951"/>
      </dsp:txXfrm>
    </dsp:sp>
    <dsp:sp modelId="{D665A9FA-504F-4054-9002-E0FC7B6E406D}">
      <dsp:nvSpPr>
        <dsp:cNvPr id="0" name=""/>
        <dsp:cNvSpPr/>
      </dsp:nvSpPr>
      <dsp:spPr>
        <a:xfrm>
          <a:off x="1788560" y="1484588"/>
          <a:ext cx="2227856" cy="222785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a:innerShdw blurRad="1143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2444750">
            <a:lnSpc>
              <a:spcPct val="90000"/>
            </a:lnSpc>
            <a:spcBef>
              <a:spcPct val="0"/>
            </a:spcBef>
            <a:spcAft>
              <a:spcPct val="35000"/>
            </a:spcAft>
            <a:buNone/>
          </a:pPr>
          <a:r>
            <a:rPr lang="en-US" sz="5500" kern="1200"/>
            <a:t>1858</a:t>
          </a:r>
        </a:p>
      </dsp:txBody>
      <dsp:txXfrm>
        <a:off x="2114822" y="1810850"/>
        <a:ext cx="1575332" cy="157533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4E6AF418-E6AD-D97C-35D7-2CCF8BFDFE4E}"/>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7F5EB10-375D-F283-D979-6201F4AF3C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BBE96BA2-4122-0B2C-1DD5-F3D06811C4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195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7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65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3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07009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17/06/relationships/model3d" Target="../media/model3d5.glb"/><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7.glb"/><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17/06/relationships/model3d" Target="../media/model3d2.glb"/></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Quá Trình Hình Thành Và Phát Triển</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a:t>
            </a:r>
            <a:endPar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vi-VN">
                <a:latin typeface="ZapfChancery-Medium" panose="00000400000000000000" pitchFamily="2" charset="0"/>
                <a:ea typeface="ZapfChancery-Medium" panose="00000400000000000000" pitchFamily="2" charset="0"/>
                <a:cs typeface="ZapfChancery-Medium" panose="00000400000000000000" pitchFamily="2" charset="0"/>
              </a:rPr>
              <a:t>Chương 2 sẽ giúp cho sinh viên hiểu rõ cơ sở thực tiễn, lý luận và nhân tố chủ quan hình thành tư tưởng Hồ Chí Minh; hiểu rõ các giai đoạn cơ bản trong quá trình hình thành và phát triển tư tưởng Hồ Chí Minh</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2.1. Cơ sở hình thành tư tưởng Hồ Chí Minh</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2.2. Quá trình hình thành và phát triển tư tưởng Hồ Chí Minh</a:t>
            </a:r>
            <a:endParaRPr lang="en-US" sz="1600" b="1">
              <a:latin typeface="NewCentury-Narrow" panose="020B0500000000000000" pitchFamily="34" charset="0"/>
              <a:ea typeface="NewCentury-Narrow" panose="020B0500000000000000" pitchFamily="34" charset="0"/>
              <a:cs typeface="NewCentury-Narrow" panose="020B0500000000000000" pitchFamily="34" charset="0"/>
            </a:endParaRP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2.3. Giá trị tư tưởng Hồ Chí Minh</a:t>
            </a:r>
            <a:endParaRPr lang="vi-VN" sz="1600" b="1"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597605" y="1848388"/>
            <a:ext cx="7453223" cy="4748647"/>
          </a:xfrm>
          <a:prstGeom prst="rect">
            <a:avLst/>
          </a:prstGeom>
          <a:scene3d>
            <a:camera prst="perspectiveLeft"/>
            <a:lightRig rig="threePt" dir="t"/>
          </a:scene3d>
        </p:spPr>
        <p:txBody>
          <a:bodyPr spcFirstLastPara="1" vert="horz" wrap="square" lIns="121900" tIns="121900" rIns="121900" bIns="121900" rtlCol="0" anchor="t" anchorCtr="0">
            <a:noAutofit/>
          </a:bodyPr>
          <a:lstStyle/>
          <a:p>
            <a:pPr marL="152396" indent="0">
              <a:lnSpc>
                <a:spcPct val="90000"/>
              </a:lnSpc>
              <a:buNone/>
            </a:pPr>
            <a:r>
              <a:rPr lang="en-US">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en-US">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 Cơ sở lý luận trực tiếp cho quá trình hình thành, phát triển tư tưởng Hồ Chí Minh.</a:t>
            </a:r>
            <a:endParaRPr lang="en-US" dirty="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152396" indent="0">
              <a:lnSpc>
                <a:spcPct val="90000"/>
              </a:lnSpc>
              <a:buNone/>
            </a:pPr>
            <a:r>
              <a:rPr lang="en-US">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Vận </a:t>
            </a:r>
            <a:r>
              <a:rPr lang="vi-VN" dirty="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dụng và phát triển sáng tạo chủ nghĩa Mác - Lênin, Hồ Chí Minh đã giải quyết được cuộc khủng hoảng đường lối cứu </a:t>
            </a:r>
            <a:r>
              <a:rPr lang="vi-VN">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nước ở </a:t>
            </a:r>
            <a:r>
              <a:rPr lang="vi-VN" dirty="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Việt Nam đầu thế </a:t>
            </a:r>
            <a:r>
              <a:rPr lang="vi-VN">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kỷ XX</a:t>
            </a:r>
            <a:r>
              <a:rPr lang="en-US">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a:t>
            </a:r>
          </a:p>
          <a:p>
            <a:pPr marL="152396" indent="0">
              <a:lnSpc>
                <a:spcPct val="90000"/>
              </a:lnSpc>
              <a:buNone/>
            </a:pPr>
            <a:r>
              <a:rPr lang="en-US">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 Hệ thống lý luận cách mạng, khoa học.</a:t>
            </a:r>
          </a:p>
          <a:p>
            <a:pPr marL="152396" indent="0">
              <a:lnSpc>
                <a:spcPct val="90000"/>
              </a:lnSpc>
              <a:buNone/>
            </a:pPr>
            <a:r>
              <a:rPr lang="en-US">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 Định hướng để Hồ Chí Minh tìm thấy con đường cứu nước.</a:t>
            </a:r>
          </a:p>
          <a:p>
            <a:pPr marL="152396" indent="0">
              <a:lnSpc>
                <a:spcPct val="90000"/>
              </a:lnSpc>
              <a:buNone/>
            </a:pPr>
            <a:r>
              <a:rPr lang="en-US">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rPr>
              <a:t>+ Chuyển hóa về chất trong tư tưởng Hồ Chí Minh.</a:t>
            </a:r>
            <a:endParaRPr lang="en-US" dirty="0">
              <a:solidFill>
                <a:srgbClr val="C0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10</a:t>
            </a:fld>
            <a:endParaRPr/>
          </a:p>
        </p:txBody>
      </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1244106" y="848928"/>
            <a:ext cx="4457227" cy="563820"/>
          </a:xfrm>
          <a:prstGeom prst="rect">
            <a:avLst/>
          </a:prstGeom>
          <a:noFill/>
          <a:ln>
            <a:noFill/>
          </a:ln>
          <a:scene3d>
            <a:camera prst="perspectiveLeft"/>
            <a:lightRig rig="threePt" dir="t"/>
          </a:scene3d>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Chủ </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nghĩa Mác-Lênin</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a:extLst>
              <a:ext uri="{FF2B5EF4-FFF2-40B4-BE49-F238E27FC236}">
                <a16:creationId xmlns:a16="http://schemas.microsoft.com/office/drawing/2014/main" id="{12E49334-8694-4C78-96EA-4E5828E84896}"/>
              </a:ext>
            </a:extLst>
          </p:cNvPr>
          <p:cNvPicPr>
            <a:picLocks noChangeAspect="1"/>
          </p:cNvPicPr>
          <p:nvPr/>
        </p:nvPicPr>
        <p:blipFill>
          <a:blip r:embed="rId3"/>
          <a:stretch>
            <a:fillRect/>
          </a:stretch>
        </p:blipFill>
        <p:spPr>
          <a:xfrm>
            <a:off x="8176578" y="1979271"/>
            <a:ext cx="3295955" cy="3757226"/>
          </a:xfrm>
          <a:prstGeom prst="rect">
            <a:avLst/>
          </a:prstGeom>
        </p:spPr>
      </p:pic>
      <p:pic>
        <p:nvPicPr>
          <p:cNvPr id="2" name="Picture 2" descr="C:\Users\QUOC HUY\Desktop\Logo_Đại_học_FPT.png">
            <a:extLst>
              <a:ext uri="{FF2B5EF4-FFF2-40B4-BE49-F238E27FC236}">
                <a16:creationId xmlns:a16="http://schemas.microsoft.com/office/drawing/2014/main" id="{49F1124D-CDFD-0633-EE77-66ED29FCA6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5988" y="9255"/>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6" name="Hexagon 5">
            <a:extLst>
              <a:ext uri="{FF2B5EF4-FFF2-40B4-BE49-F238E27FC236}">
                <a16:creationId xmlns:a16="http://schemas.microsoft.com/office/drawing/2014/main" id="{DFF249EC-DBF8-9A46-A3C5-28546A754C4E}"/>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66FF"/>
                </a:solidFill>
              </a:rPr>
              <a:t>2.1.2</a:t>
            </a:r>
          </a:p>
        </p:txBody>
      </p:sp>
      <mc:AlternateContent xmlns:mc="http://schemas.openxmlformats.org/markup-compatibility/2006">
        <mc:Choice xmlns:am3d="http://schemas.microsoft.com/office/drawing/2017/model3d" Requires="am3d">
          <p:graphicFrame>
            <p:nvGraphicFramePr>
              <p:cNvPr id="7" name="Content Placeholder 3" descr="Lightbulb">
                <a:extLst>
                  <a:ext uri="{FF2B5EF4-FFF2-40B4-BE49-F238E27FC236}">
                    <a16:creationId xmlns:a16="http://schemas.microsoft.com/office/drawing/2014/main" id="{0BD3C8E3-A480-8321-F530-9FB19CFE5694}"/>
                  </a:ext>
                </a:extLst>
              </p:cNvPr>
              <p:cNvGraphicFramePr>
                <a:graphicFrameLocks noChangeAspect="1"/>
              </p:cNvGraphicFramePr>
              <p:nvPr>
                <p:extLst>
                  <p:ext uri="{D42A27DB-BD31-4B8C-83A1-F6EECF244321}">
                    <p14:modId xmlns:p14="http://schemas.microsoft.com/office/powerpoint/2010/main" val="3495865450"/>
                  </p:ext>
                </p:extLst>
              </p:nvPr>
            </p:nvGraphicFramePr>
            <p:xfrm>
              <a:off x="141258" y="5009612"/>
              <a:ext cx="908030" cy="1453768"/>
            </p:xfrm>
            <a:graphic>
              <a:graphicData uri="http://schemas.microsoft.com/office/drawing/2017/model3d">
                <am3d:model3d r:embed="rId5">
                  <am3d:spPr>
                    <a:xfrm>
                      <a:off x="0" y="0"/>
                      <a:ext cx="908030" cy="1453768"/>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995844" ay="168219" az="50117"/>
                    <am3d:postTrans dx="0" dy="0" dz="0"/>
                  </am3d:trans>
                  <am3d:raster rName="Office3DRenderer" rVer="16.0.8326">
                    <am3d:blip r:embed="rId6"/>
                  </am3d:raster>
                  <am3d:objViewport viewportSz="1945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Content Placeholder 3" descr="Lightbulb">
                <a:extLst>
                  <a:ext uri="{FF2B5EF4-FFF2-40B4-BE49-F238E27FC236}">
                    <a16:creationId xmlns:a16="http://schemas.microsoft.com/office/drawing/2014/main" id="{0BD3C8E3-A480-8321-F530-9FB19CFE5694}"/>
                  </a:ext>
                </a:extLst>
              </p:cNvPr>
              <p:cNvPicPr>
                <a:picLocks noGrp="1" noRot="1" noChangeAspect="1" noMove="1" noResize="1" noEditPoints="1" noAdjustHandles="1" noChangeArrowheads="1" noChangeShapeType="1" noCrop="1"/>
              </p:cNvPicPr>
              <p:nvPr/>
            </p:nvPicPr>
            <p:blipFill>
              <a:blip r:embed="rId6"/>
              <a:stretch>
                <a:fillRect/>
              </a:stretch>
            </p:blipFill>
            <p:spPr>
              <a:xfrm>
                <a:off x="141258" y="5009612"/>
                <a:ext cx="908030" cy="1453768"/>
              </a:xfrm>
              <a:prstGeom prst="rect">
                <a:avLst/>
              </a:prstGeom>
            </p:spPr>
          </p:pic>
        </mc:Fallback>
      </mc:AlternateContent>
    </p:spTree>
    <p:extLst>
      <p:ext uri="{BB962C8B-B14F-4D97-AF65-F5344CB8AC3E}">
        <p14:creationId xmlns:p14="http://schemas.microsoft.com/office/powerpoint/2010/main" val="27107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barn(inVertical)">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barn(inVertical)">
                                      <p:cBhvr>
                                        <p:cTn id="12" dur="500"/>
                                        <p:tgtEl>
                                          <p:spTgt spid="106">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animEffect transition="in" filter="barn(inVertical)">
                                      <p:cBhvr>
                                        <p:cTn id="15" dur="500"/>
                                        <p:tgtEl>
                                          <p:spTgt spid="106">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6">
                                            <p:txEl>
                                              <p:pRg st="3" end="3"/>
                                            </p:txEl>
                                          </p:spTgt>
                                        </p:tgtEl>
                                        <p:attrNameLst>
                                          <p:attrName>style.visibility</p:attrName>
                                        </p:attrNameLst>
                                      </p:cBhvr>
                                      <p:to>
                                        <p:strVal val="visible"/>
                                      </p:to>
                                    </p:set>
                                    <p:animEffect transition="in" filter="barn(inVertical)">
                                      <p:cBhvr>
                                        <p:cTn id="18" dur="500"/>
                                        <p:tgtEl>
                                          <p:spTgt spid="106">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06">
                                            <p:txEl>
                                              <p:pRg st="4" end="4"/>
                                            </p:txEl>
                                          </p:spTgt>
                                        </p:tgtEl>
                                        <p:attrNameLst>
                                          <p:attrName>style.visibility</p:attrName>
                                        </p:attrNameLst>
                                      </p:cBhvr>
                                      <p:to>
                                        <p:strVal val="visible"/>
                                      </p:to>
                                    </p:set>
                                    <p:animEffect transition="in" filter="barn(inVertical)">
                                      <p:cBhvr>
                                        <p:cTn id="21" dur="500"/>
                                        <p:tgtEl>
                                          <p:spTgt spid="1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5" name="Google Shape;485;p26"/>
          <p:cNvSpPr txBox="1">
            <a:spLocks noGrp="1"/>
          </p:cNvSpPr>
          <p:nvPr>
            <p:ph type="sldNum" idx="12"/>
          </p:nvPr>
        </p:nvSpPr>
        <p:spPr>
          <a:xfrm>
            <a:off x="10823979" y="557417"/>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pic>
        <p:nvPicPr>
          <p:cNvPr id="5" name="Picture 4">
            <a:extLst>
              <a:ext uri="{FF2B5EF4-FFF2-40B4-BE49-F238E27FC236}">
                <a16:creationId xmlns:a16="http://schemas.microsoft.com/office/drawing/2014/main" id="{D1A88642-A8B2-4D9F-B84E-A68CEA8D1D78}"/>
              </a:ext>
            </a:extLst>
          </p:cNvPr>
          <p:cNvPicPr>
            <a:picLocks noChangeAspect="1"/>
          </p:cNvPicPr>
          <p:nvPr/>
        </p:nvPicPr>
        <p:blipFill>
          <a:blip r:embed="rId3"/>
          <a:stretch>
            <a:fillRect/>
          </a:stretch>
        </p:blipFill>
        <p:spPr>
          <a:xfrm>
            <a:off x="338667" y="439838"/>
            <a:ext cx="11216912" cy="6106396"/>
          </a:xfrm>
          <a:prstGeom prst="rect">
            <a:avLst/>
          </a:prstGeom>
        </p:spPr>
      </p:pic>
      <p:sp>
        <p:nvSpPr>
          <p:cNvPr id="3" name="Freeform: Shape 2">
            <a:extLst>
              <a:ext uri="{FF2B5EF4-FFF2-40B4-BE49-F238E27FC236}">
                <a16:creationId xmlns:a16="http://schemas.microsoft.com/office/drawing/2014/main" id="{0E63C977-0ECF-2F1C-B36A-CB68EC2AD7EA}"/>
              </a:ext>
            </a:extLst>
          </p:cNvPr>
          <p:cNvSpPr/>
          <p:nvPr/>
        </p:nvSpPr>
        <p:spPr>
          <a:xfrm>
            <a:off x="150467" y="5509549"/>
            <a:ext cx="1226916" cy="1122745"/>
          </a:xfrm>
          <a:custGeom>
            <a:avLst/>
            <a:gdLst>
              <a:gd name="connsiteX0" fmla="*/ 11574 w 1226916"/>
              <a:gd name="connsiteY0" fmla="*/ 0 h 1122745"/>
              <a:gd name="connsiteX1" fmla="*/ 0 w 1226916"/>
              <a:gd name="connsiteY1" fmla="*/ 1111170 h 1122745"/>
              <a:gd name="connsiteX2" fmla="*/ 1226916 w 1226916"/>
              <a:gd name="connsiteY2" fmla="*/ 1122745 h 1122745"/>
              <a:gd name="connsiteX3" fmla="*/ 1226916 w 1226916"/>
              <a:gd name="connsiteY3" fmla="*/ 1122745 h 1122745"/>
            </a:gdLst>
            <a:ahLst/>
            <a:cxnLst>
              <a:cxn ang="0">
                <a:pos x="connsiteX0" y="connsiteY0"/>
              </a:cxn>
              <a:cxn ang="0">
                <a:pos x="connsiteX1" y="connsiteY1"/>
              </a:cxn>
              <a:cxn ang="0">
                <a:pos x="connsiteX2" y="connsiteY2"/>
              </a:cxn>
              <a:cxn ang="0">
                <a:pos x="connsiteX3" y="connsiteY3"/>
              </a:cxn>
            </a:cxnLst>
            <a:rect l="l" t="t" r="r" b="b"/>
            <a:pathLst>
              <a:path w="1226916" h="1122745">
                <a:moveTo>
                  <a:pt x="11574" y="0"/>
                </a:moveTo>
                <a:lnTo>
                  <a:pt x="0" y="1111170"/>
                </a:lnTo>
                <a:lnTo>
                  <a:pt x="1226916" y="1122745"/>
                </a:lnTo>
                <a:lnTo>
                  <a:pt x="1226916" y="1122745"/>
                </a:ln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7EB105E4-E999-9B52-E28D-7BF2BF67056D}"/>
              </a:ext>
            </a:extLst>
          </p:cNvPr>
          <p:cNvSpPr/>
          <p:nvPr/>
        </p:nvSpPr>
        <p:spPr>
          <a:xfrm>
            <a:off x="302867" y="5661949"/>
            <a:ext cx="1226916" cy="1122745"/>
          </a:xfrm>
          <a:custGeom>
            <a:avLst/>
            <a:gdLst>
              <a:gd name="connsiteX0" fmla="*/ 11574 w 1226916"/>
              <a:gd name="connsiteY0" fmla="*/ 0 h 1122745"/>
              <a:gd name="connsiteX1" fmla="*/ 0 w 1226916"/>
              <a:gd name="connsiteY1" fmla="*/ 1111170 h 1122745"/>
              <a:gd name="connsiteX2" fmla="*/ 1226916 w 1226916"/>
              <a:gd name="connsiteY2" fmla="*/ 1122745 h 1122745"/>
              <a:gd name="connsiteX3" fmla="*/ 1226916 w 1226916"/>
              <a:gd name="connsiteY3" fmla="*/ 1122745 h 1122745"/>
            </a:gdLst>
            <a:ahLst/>
            <a:cxnLst>
              <a:cxn ang="0">
                <a:pos x="connsiteX0" y="connsiteY0"/>
              </a:cxn>
              <a:cxn ang="0">
                <a:pos x="connsiteX1" y="connsiteY1"/>
              </a:cxn>
              <a:cxn ang="0">
                <a:pos x="connsiteX2" y="connsiteY2"/>
              </a:cxn>
              <a:cxn ang="0">
                <a:pos x="connsiteX3" y="connsiteY3"/>
              </a:cxn>
            </a:cxnLst>
            <a:rect l="l" t="t" r="r" b="b"/>
            <a:pathLst>
              <a:path w="1226916" h="1122745">
                <a:moveTo>
                  <a:pt x="11574" y="0"/>
                </a:moveTo>
                <a:lnTo>
                  <a:pt x="0" y="1111170"/>
                </a:lnTo>
                <a:lnTo>
                  <a:pt x="1226916" y="1122745"/>
                </a:lnTo>
                <a:lnTo>
                  <a:pt x="1226916" y="1122745"/>
                </a:ln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7" name="Picture 2" descr="C:\Users\QUOC HUY\Desktop\Logo_Đại_học_FPT.png">
            <a:extLst>
              <a:ext uri="{FF2B5EF4-FFF2-40B4-BE49-F238E27FC236}">
                <a16:creationId xmlns:a16="http://schemas.microsoft.com/office/drawing/2014/main" id="{D7436A95-71B6-A0F4-4003-677ED01233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3087" y="-5604"/>
            <a:ext cx="1744884" cy="76953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7"/>
          <p:cNvSpPr txBox="1">
            <a:spLocks noGrp="1"/>
          </p:cNvSpPr>
          <p:nvPr>
            <p:ph type="title"/>
          </p:nvPr>
        </p:nvSpPr>
        <p:spPr>
          <a:xfrm>
            <a:off x="3173148" y="517713"/>
            <a:ext cx="6275120" cy="732353"/>
          </a:xfrm>
          <a:prstGeom prst="rect">
            <a:avLst/>
          </a:prstGeom>
        </p:spPr>
        <p:txBody>
          <a:bodyPr spcFirstLastPara="1" vert="horz" wrap="square" lIns="121900" tIns="121900" rIns="121900" bIns="121900" rtlCol="0" anchor="t" anchorCtr="0">
            <a:noAutofit/>
          </a:bodyPr>
          <a:lstStyle/>
          <a:p>
            <a:r>
              <a:rPr lang="en" sz="4800" spc="-150" dirty="0"/>
              <a:t>Tài liệu </a:t>
            </a:r>
            <a:r>
              <a:rPr lang="en" sz="4800" spc="-150" dirty="0">
                <a:solidFill>
                  <a:schemeClr val="accent1"/>
                </a:solidFill>
              </a:rPr>
              <a:t>tham khảo</a:t>
            </a:r>
            <a:endParaRPr sz="4800" spc="-150" dirty="0">
              <a:solidFill>
                <a:schemeClr val="accent1"/>
              </a:solidFill>
            </a:endParaRPr>
          </a:p>
        </p:txBody>
      </p:sp>
      <p:sp>
        <p:nvSpPr>
          <p:cNvPr id="408" name="Google Shape;408;p37"/>
          <p:cNvSpPr txBox="1">
            <a:spLocks noGrp="1"/>
          </p:cNvSpPr>
          <p:nvPr>
            <p:ph type="body" idx="1"/>
          </p:nvPr>
        </p:nvSpPr>
        <p:spPr>
          <a:xfrm>
            <a:off x="972272" y="1634854"/>
            <a:ext cx="10676871" cy="4518532"/>
          </a:xfrm>
          <a:prstGeom prst="rect">
            <a:avLst/>
          </a:prstGeom>
        </p:spPr>
        <p:txBody>
          <a:bodyPr spcFirstLastPara="1" vert="horz" wrap="square" lIns="121900" tIns="121900" rIns="121900" bIns="121900" rtlCol="0" anchor="t" anchorCtr="0">
            <a:noAutofit/>
          </a:bodyPr>
          <a:lstStyle/>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a:t>
            </a:r>
            <a:r>
              <a:rPr lang="en-US" sz="1867" dirty="0">
                <a:latin typeface="Raleway Light" pitchFamily="2" charset="0"/>
                <a:ea typeface="Calibri" panose="020F0502020204030204" pitchFamily="34" charset="0"/>
                <a:cs typeface="SimSun" panose="02010600030101010101" pitchFamily="2" charset="-122"/>
              </a:rPr>
              <a:t>SVN</a:t>
            </a:r>
            <a:r>
              <a:rPr lang="vi-VN" sz="1867" dirty="0">
                <a:latin typeface="Raleway Light" pitchFamily="2" charset="0"/>
                <a:ea typeface="Calibri" panose="020F0502020204030204" pitchFamily="34" charset="0"/>
                <a:cs typeface="SimSun" panose="02010600030101010101" pitchFamily="2" charset="-122"/>
              </a:rPr>
              <a:t>: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a:t>
            </a:r>
            <a:r>
              <a:rPr lang="vi-VN" sz="1867" dirty="0">
                <a:latin typeface="Raleway Light" pitchFamily="2" charset="0"/>
                <a:ea typeface="Calibri" panose="020F0502020204030204" pitchFamily="34" charset="0"/>
                <a:cs typeface="SimSun" panose="02010600030101010101" pitchFamily="2" charset="-122"/>
              </a:rPr>
              <a:t>, Nxb.</a:t>
            </a:r>
            <a:r>
              <a:rPr lang="en-US" sz="1867" dirty="0">
                <a:latin typeface="Raleway Light" pitchFamily="2" charset="0"/>
                <a:ea typeface="Calibri" panose="020F0502020204030204" pitchFamily="34" charset="0"/>
                <a:cs typeface="SimSun" panose="02010600030101010101" pitchFamily="2" charset="-122"/>
              </a:rPr>
              <a:t> CTQG</a:t>
            </a:r>
            <a:r>
              <a:rPr lang="vi-VN" sz="1867" dirty="0">
                <a:latin typeface="Raleway Light" pitchFamily="2" charset="0"/>
                <a:ea typeface="Calibri" panose="020F0502020204030204" pitchFamily="34" charset="0"/>
                <a:cs typeface="SimSun" panose="02010600030101010101" pitchFamily="2" charset="-122"/>
              </a:rPr>
              <a:t>,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Cộng sản Việt Nam: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XII</a:t>
            </a:r>
            <a:r>
              <a:rPr lang="vi-VN" sz="1867" dirty="0">
                <a:latin typeface="Raleway Light" pitchFamily="2" charset="0"/>
                <a:ea typeface="Calibri" panose="020F0502020204030204" pitchFamily="34" charset="0"/>
                <a:cs typeface="SimSun" panose="02010600030101010101" pitchFamily="2" charset="-122"/>
              </a:rPr>
              <a:t>, Nxb.. Chính trị quốc gia, Hà Nội, 2016.</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Đại tướng Võ Nguyên Giáp: </a:t>
            </a:r>
            <a:r>
              <a:rPr lang="vi-VN" sz="1867" i="1" dirty="0">
                <a:latin typeface="Raleway Light" pitchFamily="2" charset="0"/>
                <a:ea typeface="Calibri" panose="020F0502020204030204" pitchFamily="34" charset="0"/>
                <a:cs typeface="SimSun" panose="02010600030101010101" pitchFamily="2" charset="-122"/>
              </a:rPr>
              <a:t>Tư tưởng Hồ Chí Minh và con đường cách mạng Việt Nam</a:t>
            </a:r>
            <a:r>
              <a:rPr lang="vi-VN" sz="1867" dirty="0">
                <a:latin typeface="Raleway Light" pitchFamily="2" charset="0"/>
                <a:ea typeface="Calibri" panose="020F0502020204030204" pitchFamily="34" charset="0"/>
                <a:cs typeface="SimSun" panose="02010600030101010101" pitchFamily="2" charset="-122"/>
              </a:rPr>
              <a:t>, Nxb. Chính trị quốc gia, Hà Nội, 1997.</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Trần Văn Giàu: </a:t>
            </a:r>
            <a:r>
              <a:rPr lang="vi-VN" sz="1867" i="1" dirty="0">
                <a:latin typeface="Raleway Light" pitchFamily="2" charset="0"/>
                <a:ea typeface="Calibri" panose="020F0502020204030204" pitchFamily="34" charset="0"/>
                <a:cs typeface="SimSun" panose="02010600030101010101" pitchFamily="2" charset="-122"/>
              </a:rPr>
              <a:t>Hồ Chí Minh - vĩ đại một con người</a:t>
            </a:r>
            <a:r>
              <a:rPr lang="vi-VN" sz="1867" dirty="0">
                <a:latin typeface="Raleway Light" pitchFamily="2" charset="0"/>
                <a:ea typeface="Calibri" panose="020F0502020204030204" pitchFamily="34" charset="0"/>
                <a:cs typeface="SimSun" panose="02010600030101010101" pitchFamily="2" charset="-122"/>
              </a:rPr>
              <a:t>, Nxb. Chính trị quốc gia, Hà Nội, 2010.</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a:t>
            </a:r>
            <a:r>
              <a:rPr lang="vi-VN" sz="1867" i="1" dirty="0">
                <a:latin typeface="Raleway Light" pitchFamily="2" charset="0"/>
                <a:ea typeface="Calibri" panose="020F0502020204030204" pitchFamily="34" charset="0"/>
                <a:cs typeface="SimSun" panose="02010600030101010101" pitchFamily="2" charset="-122"/>
              </a:rPr>
              <a:t>“Báo cáo chính trị tại Đại hội đại biểu toàn quốc lần thứ II của Đảng”</a:t>
            </a:r>
            <a:r>
              <a:rPr lang="vi-VN" sz="1867" dirty="0">
                <a:latin typeface="Raleway Light" pitchFamily="2" charset="0"/>
                <a:ea typeface="Calibri" panose="020F0502020204030204" pitchFamily="34" charset="0"/>
                <a:cs typeface="SimSun" panose="02010600030101010101" pitchFamily="2" charset="-122"/>
              </a:rPr>
              <a:t>, Toàn tập, t.7,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"Con đường dẫn tôi đến chủ nghĩa Lênin”, </a:t>
            </a:r>
            <a:r>
              <a:rPr lang="vi-VN" sz="1867" i="1" dirty="0">
                <a:latin typeface="Raleway Light" pitchFamily="2" charset="0"/>
                <a:ea typeface="Calibri" panose="020F0502020204030204" pitchFamily="34" charset="0"/>
                <a:cs typeface="SimSun" panose="02010600030101010101" pitchFamily="2" charset="-122"/>
              </a:rPr>
              <a:t>Toàn tập</a:t>
            </a:r>
            <a:r>
              <a:rPr lang="vi-VN" sz="1867" dirty="0">
                <a:latin typeface="Raleway Light" pitchFamily="2" charset="0"/>
                <a:ea typeface="Calibri" panose="020F0502020204030204" pitchFamily="34" charset="0"/>
                <a:cs typeface="SimSun" panose="02010600030101010101" pitchFamily="2" charset="-122"/>
              </a:rPr>
              <a:t>, t.12,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Duiker William J.: </a:t>
            </a:r>
            <a:r>
              <a:rPr lang="vi-VN" sz="1867" i="1" dirty="0">
                <a:latin typeface="Raleway Light" pitchFamily="2" charset="0"/>
                <a:ea typeface="Calibri" panose="020F0502020204030204" pitchFamily="34" charset="0"/>
                <a:cs typeface="SimSun" panose="02010600030101010101" pitchFamily="2" charset="-122"/>
              </a:rPr>
              <a:t>Ho Chi Minh a lif</a:t>
            </a:r>
            <a:r>
              <a:rPr lang="vi-VN" sz="1867" dirty="0">
                <a:latin typeface="Raleway Light" pitchFamily="2" charset="0"/>
                <a:ea typeface="Calibri" panose="020F0502020204030204" pitchFamily="34" charset="0"/>
                <a:cs typeface="SimSun" panose="02010600030101010101" pitchFamily="2" charset="-122"/>
              </a:rPr>
              <a:t>, Hyperion, New York, 2000.</a:t>
            </a:r>
            <a:endParaRPr lang="en-US" sz="1867" dirty="0">
              <a:latin typeface="Raleway Light" pitchFamily="2" charset="0"/>
              <a:ea typeface="Calibri" panose="020F0502020204030204" pitchFamily="34" charset="0"/>
              <a:cs typeface="SimSun" panose="02010600030101010101" pitchFamily="2" charset="-122"/>
            </a:endParaRPr>
          </a:p>
          <a:p>
            <a:pPr marL="0" indent="0">
              <a:lnSpc>
                <a:spcPct val="115000"/>
              </a:lnSpc>
              <a:buNone/>
            </a:pPr>
            <a:endParaRPr sz="1867" b="1" dirty="0">
              <a:solidFill>
                <a:srgbClr val="3D85C6"/>
              </a:solidFill>
              <a:latin typeface="Raleway Light" pitchFamily="2" charset="0"/>
            </a:endParaRPr>
          </a:p>
        </p:txBody>
      </p:sp>
      <p:sp>
        <p:nvSpPr>
          <p:cNvPr id="410" name="Google Shape;410;p37"/>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12</a:t>
            </a:fld>
            <a:endParaRPr/>
          </a:p>
        </p:txBody>
      </p:sp>
      <p:pic>
        <p:nvPicPr>
          <p:cNvPr id="2" name="Picture 2" descr="C:\Users\QUOC HUY\Desktop\Logo_Đại_học_FPT.png">
            <a:extLst>
              <a:ext uri="{FF2B5EF4-FFF2-40B4-BE49-F238E27FC236}">
                <a16:creationId xmlns:a16="http://schemas.microsoft.com/office/drawing/2014/main" id="{D4225750-70A3-7CCB-5F94-D7E56FED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9C1B773-69BB-C46E-7EA3-59F7A8E82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82" y="51578"/>
            <a:ext cx="1549723" cy="1592921"/>
          </a:xfrm>
          <a:prstGeom prst="rect">
            <a:avLst/>
          </a:prstGeom>
        </p:spPr>
      </p:pic>
    </p:spTree>
    <p:extLst>
      <p:ext uri="{BB962C8B-B14F-4D97-AF65-F5344CB8AC3E}">
        <p14:creationId xmlns:p14="http://schemas.microsoft.com/office/powerpoint/2010/main" val="326835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extLst>
                  <p:ext uri="{D42A27DB-BD31-4B8C-83A1-F6EECF244321}">
                    <p14:modId xmlns:p14="http://schemas.microsoft.com/office/powerpoint/2010/main" val="2461269712"/>
                  </p:ext>
                </p:extLst>
              </p:nvPr>
            </p:nvGraphicFramePr>
            <p:xfrm>
              <a:off x="11320002" y="5947898"/>
              <a:ext cx="918305" cy="1107646"/>
            </p:xfrm>
            <a:graphic>
              <a:graphicData uri="http://schemas.microsoft.com/office/drawing/2017/model3d">
                <am3d:model3d r:embed="rId5">
                  <am3d:spPr>
                    <a:xfrm>
                      <a:off x="0" y="0"/>
                      <a:ext cx="918305" cy="1107646"/>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2924403" ay="-2545050" az="-2253360"/>
                    <am3d:postTrans dx="0" dy="0" dz="0"/>
                  </am3d:trans>
                  <am3d:raster rName="Office3DRenderer" rVer="16.0.8326">
                    <am3d:blip r:embed="rId6"/>
                  </am3d:raster>
                  <am3d:objViewport viewportSz="1448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320002" y="5947898"/>
                <a:ext cx="918305" cy="1107646"/>
              </a:xfrm>
              <a:prstGeom prst="rect">
                <a:avLst/>
              </a:prstGeom>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 name="Google Shape;105;p18">
            <a:extLst>
              <a:ext uri="{FF2B5EF4-FFF2-40B4-BE49-F238E27FC236}">
                <a16:creationId xmlns:a16="http://schemas.microsoft.com/office/drawing/2014/main" id="{AB89DCC1-9F5F-77F6-3B9C-B64DBDA0F47C}"/>
              </a:ext>
            </a:extLst>
          </p:cNvPr>
          <p:cNvSpPr txBox="1">
            <a:spLocks/>
          </p:cNvSpPr>
          <p:nvPr/>
        </p:nvSpPr>
        <p:spPr>
          <a:xfrm>
            <a:off x="2929522" y="2253502"/>
            <a:ext cx="5855162" cy="704335"/>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2.1. Cơ Sở Hình Thành Tư Tưởng Hồ Chí Minh </a:t>
            </a:r>
          </a:p>
        </p:txBody>
      </p:sp>
      <p:sp>
        <p:nvSpPr>
          <p:cNvPr id="10" name="TextBox 9">
            <a:extLst>
              <a:ext uri="{FF2B5EF4-FFF2-40B4-BE49-F238E27FC236}">
                <a16:creationId xmlns:a16="http://schemas.microsoft.com/office/drawing/2014/main" id="{2725D58F-6816-15E9-F7EA-C19590DF057C}"/>
              </a:ext>
            </a:extLst>
          </p:cNvPr>
          <p:cNvSpPr txBox="1"/>
          <p:nvPr/>
        </p:nvSpPr>
        <p:spPr>
          <a:xfrm>
            <a:off x="3674844" y="2882065"/>
            <a:ext cx="2874237" cy="1121076"/>
          </a:xfrm>
          <a:prstGeom prst="rect">
            <a:avLst/>
          </a:prstGeom>
          <a:noFill/>
        </p:spPr>
        <p:txBody>
          <a:bodyPr wrap="square">
            <a:spAutoFit/>
          </a:bodyPr>
          <a:lstStyle/>
          <a:p>
            <a:pPr>
              <a:lnSpc>
                <a:spcPct val="150000"/>
              </a:lnSpc>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Cơ sở thực tiễn </a:t>
            </a:r>
            <a:b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1.2.</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lý luận</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83000"/>
          </a:schemeClr>
        </a:solidFill>
        <a:effectLst/>
      </p:bgPr>
    </p:bg>
    <p:spTree>
      <p:nvGrpSpPr>
        <p:cNvPr id="1" name=""/>
        <p:cNvGrpSpPr/>
        <p:nvPr/>
      </p:nvGrpSpPr>
      <p:grpSpPr>
        <a:xfrm>
          <a:off x="0" y="0"/>
          <a:ext cx="0" cy="0"/>
          <a:chOff x="0" y="0"/>
          <a:chExt cx="0" cy="0"/>
        </a:xfrm>
      </p:grpSpPr>
      <p:pic>
        <p:nvPicPr>
          <p:cNvPr id="2" name="Picture 2" descr="C:\Users\QUOC HUY\Desktop\Logo_Đại_học_FPT.png">
            <a:extLst>
              <a:ext uri="{FF2B5EF4-FFF2-40B4-BE49-F238E27FC236}">
                <a16:creationId xmlns:a16="http://schemas.microsoft.com/office/drawing/2014/main" id="{18CF3499-2A55-D6CA-0C01-B2AC222A38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8793" y="-5014"/>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01AA4FE6-C002-BA17-9674-D380099FDDF3}"/>
              </a:ext>
            </a:extLst>
          </p:cNvPr>
          <p:cNvGraphicFramePr/>
          <p:nvPr>
            <p:extLst>
              <p:ext uri="{D42A27DB-BD31-4B8C-83A1-F6EECF244321}">
                <p14:modId xmlns:p14="http://schemas.microsoft.com/office/powerpoint/2010/main" val="4232120698"/>
              </p:ext>
            </p:extLst>
          </p:nvPr>
        </p:nvGraphicFramePr>
        <p:xfrm>
          <a:off x="5208609" y="-219919"/>
          <a:ext cx="7569842" cy="7077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C24D21D-A908-5241-DA47-9896E72B644D}"/>
              </a:ext>
            </a:extLst>
          </p:cNvPr>
          <p:cNvSpPr txBox="1"/>
          <p:nvPr/>
        </p:nvSpPr>
        <p:spPr>
          <a:xfrm>
            <a:off x="3674844" y="2882065"/>
            <a:ext cx="2874237" cy="1121076"/>
          </a:xfrm>
          <a:prstGeom prst="rect">
            <a:avLst/>
          </a:prstGeom>
          <a:noFill/>
        </p:spPr>
        <p:txBody>
          <a:bodyPr wrap="square">
            <a:spAutoFit/>
          </a:bodyPr>
          <a:lstStyle/>
          <a:p>
            <a:pPr>
              <a:lnSpc>
                <a:spcPct val="150000"/>
              </a:lnSpc>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Cơ sở thực tiễn </a:t>
            </a:r>
            <a:b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1.2.</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lý luận</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9829387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9EDD2-B15B-13A1-0DDB-E173A290762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E4DFCA1-C0B5-62A6-4367-21F9EFF3B5CC}"/>
              </a:ext>
            </a:extLst>
          </p:cNvPr>
          <p:cNvGrpSpPr/>
          <p:nvPr/>
        </p:nvGrpSpPr>
        <p:grpSpPr>
          <a:xfrm>
            <a:off x="-377599" y="-57875"/>
            <a:ext cx="12569599" cy="7514864"/>
            <a:chOff x="-377599" y="-57875"/>
            <a:chExt cx="12569599" cy="7514864"/>
          </a:xfrm>
        </p:grpSpPr>
        <p:sp>
          <p:nvSpPr>
            <p:cNvPr id="6" name="Rectangle 5">
              <a:extLst>
                <a:ext uri="{FF2B5EF4-FFF2-40B4-BE49-F238E27FC236}">
                  <a16:creationId xmlns:a16="http://schemas.microsoft.com/office/drawing/2014/main" id="{7957DB10-C40C-6781-7D13-70638F3DB927}"/>
                </a:ext>
              </a:extLst>
            </p:cNvPr>
            <p:cNvSpPr/>
            <p:nvPr/>
          </p:nvSpPr>
          <p:spPr>
            <a:xfrm>
              <a:off x="281647" y="3429000"/>
              <a:ext cx="11910353" cy="4027989"/>
            </a:xfrm>
            <a:prstGeom prst="rect">
              <a:avLst/>
            </a:prstGeom>
            <a:solidFill>
              <a:schemeClr val="accent5">
                <a:lumMod val="40000"/>
                <a:lumOff val="60000"/>
                <a:alpha val="94000"/>
              </a:schemeClr>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88E5AD-BF86-3CCD-CD9B-3F77BCDBF0D5}"/>
                </a:ext>
              </a:extLst>
            </p:cNvPr>
            <p:cNvSpPr/>
            <p:nvPr/>
          </p:nvSpPr>
          <p:spPr>
            <a:xfrm>
              <a:off x="-377599" y="-57875"/>
              <a:ext cx="2777463" cy="5208608"/>
            </a:xfrm>
            <a:prstGeom prst="rect">
              <a:avLst/>
            </a:prstGeom>
            <a:solidFill>
              <a:schemeClr val="accent5">
                <a:lumMod val="40000"/>
                <a:lumOff val="60000"/>
                <a:alpha val="81000"/>
              </a:schemeClr>
            </a:solidFill>
            <a:ln>
              <a:noFill/>
            </a:ln>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 name="Diagram 1">
            <a:extLst>
              <a:ext uri="{FF2B5EF4-FFF2-40B4-BE49-F238E27FC236}">
                <a16:creationId xmlns:a16="http://schemas.microsoft.com/office/drawing/2014/main" id="{72C590ED-5DAB-A221-8E14-A67A5F00B42F}"/>
              </a:ext>
            </a:extLst>
          </p:cNvPr>
          <p:cNvGraphicFramePr/>
          <p:nvPr>
            <p:extLst>
              <p:ext uri="{D42A27DB-BD31-4B8C-83A1-F6EECF244321}">
                <p14:modId xmlns:p14="http://schemas.microsoft.com/office/powerpoint/2010/main" val="840919611"/>
              </p:ext>
            </p:extLst>
          </p:nvPr>
        </p:nvGraphicFramePr>
        <p:xfrm>
          <a:off x="7882358" y="694481"/>
          <a:ext cx="3796497" cy="5197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1C7FCD3B-62D1-3015-3201-F13BB4803D3D}"/>
              </a:ext>
            </a:extLst>
          </p:cNvPr>
          <p:cNvSpPr/>
          <p:nvPr/>
        </p:nvSpPr>
        <p:spPr>
          <a:xfrm>
            <a:off x="1202035" y="1018573"/>
            <a:ext cx="7677486" cy="1030155"/>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Việt Nam là một quốc gia phong kiến độc lập.</a:t>
            </a:r>
          </a:p>
        </p:txBody>
      </p:sp>
      <p:sp>
        <p:nvSpPr>
          <p:cNvPr id="4" name="Rectangle: Rounded Corners 3">
            <a:extLst>
              <a:ext uri="{FF2B5EF4-FFF2-40B4-BE49-F238E27FC236}">
                <a16:creationId xmlns:a16="http://schemas.microsoft.com/office/drawing/2014/main" id="{6EDB7D83-FB57-7699-52A8-95D9B2638FC6}"/>
              </a:ext>
            </a:extLst>
          </p:cNvPr>
          <p:cNvSpPr/>
          <p:nvPr/>
        </p:nvSpPr>
        <p:spPr>
          <a:xfrm>
            <a:off x="1202034" y="2546450"/>
            <a:ext cx="7677486" cy="976123"/>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Có vị trí địa lý thuận lợi, có tài nguyên thiên nhiên phong phú đa dạng.</a:t>
            </a:r>
          </a:p>
        </p:txBody>
      </p:sp>
      <p:sp>
        <p:nvSpPr>
          <p:cNvPr id="5" name="Rectangle: Rounded Corners 4">
            <a:extLst>
              <a:ext uri="{FF2B5EF4-FFF2-40B4-BE49-F238E27FC236}">
                <a16:creationId xmlns:a16="http://schemas.microsoft.com/office/drawing/2014/main" id="{8A061E77-6300-5D44-2008-AD4EE15AAF3B}"/>
              </a:ext>
            </a:extLst>
          </p:cNvPr>
          <p:cNvSpPr/>
          <p:nvPr/>
        </p:nvSpPr>
        <p:spPr>
          <a:xfrm>
            <a:off x="1202034" y="3916101"/>
            <a:ext cx="7677486" cy="1030155"/>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Con người Việt Nam cần cù, sáng tạo trong lao động.</a:t>
            </a:r>
          </a:p>
        </p:txBody>
      </p:sp>
      <p:sp>
        <p:nvSpPr>
          <p:cNvPr id="9" name="Rectangle: Rounded Corners 8">
            <a:extLst>
              <a:ext uri="{FF2B5EF4-FFF2-40B4-BE49-F238E27FC236}">
                <a16:creationId xmlns:a16="http://schemas.microsoft.com/office/drawing/2014/main" id="{BFA7FBC7-5163-A88C-25E5-9203BDB4609B}"/>
              </a:ext>
            </a:extLst>
          </p:cNvPr>
          <p:cNvSpPr/>
          <p:nvPr/>
        </p:nvSpPr>
        <p:spPr>
          <a:xfrm>
            <a:off x="1167309" y="5324353"/>
            <a:ext cx="7677486" cy="1030155"/>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Những thế mạnh đó không được triều đại phong kiến đương thời phát huy để nâng tầm phát triển của đất nước.</a:t>
            </a:r>
          </a:p>
        </p:txBody>
      </p:sp>
      <p:sp>
        <p:nvSpPr>
          <p:cNvPr id="28" name="Title 1">
            <a:extLst>
              <a:ext uri="{FF2B5EF4-FFF2-40B4-BE49-F238E27FC236}">
                <a16:creationId xmlns:a16="http://schemas.microsoft.com/office/drawing/2014/main" id="{420A2C2E-1C1B-DAA1-92B2-F1DB21A213D6}"/>
              </a:ext>
            </a:extLst>
          </p:cNvPr>
          <p:cNvSpPr>
            <a:spLocks noGrp="1"/>
          </p:cNvSpPr>
          <p:nvPr>
            <p:ph type="title"/>
          </p:nvPr>
        </p:nvSpPr>
        <p:spPr>
          <a:xfrm>
            <a:off x="1347452" y="146138"/>
            <a:ext cx="6354764" cy="1111180"/>
          </a:xfrm>
        </p:spPr>
        <p:txBody>
          <a:bodyPr>
            <a:noAutofit/>
          </a:bodyPr>
          <a:lstStyle/>
          <a:p>
            <a:pPr marL="0" marR="1767840" indent="0">
              <a:lnSpc>
                <a:spcPct val="100000"/>
              </a:lnSpc>
              <a:spcBef>
                <a:spcPts val="4320"/>
              </a:spcBef>
              <a:spcAft>
                <a:spcPts val="0"/>
              </a:spcAft>
              <a:buNone/>
            </a:pPr>
            <a:r>
              <a:rPr lang="en-US" sz="24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 Thực tiễn Việt Nam cuối thế kỷ XIX đầu thế kỷ </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XX</a:t>
            </a:r>
            <a:endParaRPr lang="en-US" sz="240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Picture 2" descr="C:\Users\QUOC HUY\Desktop\Logo_Đại_học_FPT.png">
            <a:extLst>
              <a:ext uri="{FF2B5EF4-FFF2-40B4-BE49-F238E27FC236}">
                <a16:creationId xmlns:a16="http://schemas.microsoft.com/office/drawing/2014/main" id="{1C8598D9-2509-E5C2-16CB-CA667E67C1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5912" y="11063"/>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1" name="Hexagon 10">
            <a:extLst>
              <a:ext uri="{FF2B5EF4-FFF2-40B4-BE49-F238E27FC236}">
                <a16:creationId xmlns:a16="http://schemas.microsoft.com/office/drawing/2014/main" id="{674785B7-2F9E-7608-D107-3332B705D151}"/>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a</a:t>
            </a:r>
          </a:p>
        </p:txBody>
      </p:sp>
    </p:spTree>
    <p:extLst>
      <p:ext uri="{BB962C8B-B14F-4D97-AF65-F5344CB8AC3E}">
        <p14:creationId xmlns:p14="http://schemas.microsoft.com/office/powerpoint/2010/main" val="35068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4" grpId="0" animBg="1"/>
      <p:bldP spid="5" grpId="0" animBg="1"/>
      <p:bldP spid="9"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492E5D-8197-2F5B-8EF4-E39D64D02B9B}"/>
              </a:ext>
            </a:extLst>
          </p:cNvPr>
          <p:cNvGrpSpPr/>
          <p:nvPr/>
        </p:nvGrpSpPr>
        <p:grpSpPr>
          <a:xfrm>
            <a:off x="-377599" y="-57875"/>
            <a:ext cx="12569599" cy="7514864"/>
            <a:chOff x="-377599" y="-57875"/>
            <a:chExt cx="12569599" cy="7514864"/>
          </a:xfrm>
        </p:grpSpPr>
        <p:sp>
          <p:nvSpPr>
            <p:cNvPr id="6" name="Rectangle 5">
              <a:extLst>
                <a:ext uri="{FF2B5EF4-FFF2-40B4-BE49-F238E27FC236}">
                  <a16:creationId xmlns:a16="http://schemas.microsoft.com/office/drawing/2014/main" id="{16C4D007-2F38-6A66-3648-28662BFF1E38}"/>
                </a:ext>
              </a:extLst>
            </p:cNvPr>
            <p:cNvSpPr/>
            <p:nvPr/>
          </p:nvSpPr>
          <p:spPr>
            <a:xfrm>
              <a:off x="281647" y="3429000"/>
              <a:ext cx="11910353" cy="4027989"/>
            </a:xfrm>
            <a:prstGeom prst="rect">
              <a:avLst/>
            </a:prstGeom>
            <a:solidFill>
              <a:schemeClr val="accent5">
                <a:lumMod val="40000"/>
                <a:lumOff val="60000"/>
                <a:alpha val="97000"/>
              </a:schemeClr>
            </a:solidFill>
            <a:ln>
              <a:no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78ADC9-EAFA-11A2-1A77-E3A4EAC063D5}"/>
                </a:ext>
              </a:extLst>
            </p:cNvPr>
            <p:cNvSpPr/>
            <p:nvPr/>
          </p:nvSpPr>
          <p:spPr>
            <a:xfrm>
              <a:off x="-377599" y="-57875"/>
              <a:ext cx="2777463" cy="5208608"/>
            </a:xfrm>
            <a:prstGeom prst="rect">
              <a:avLst/>
            </a:prstGeom>
            <a:solidFill>
              <a:schemeClr val="accent5">
                <a:lumMod val="40000"/>
                <a:lumOff val="60000"/>
                <a:alpha val="83000"/>
              </a:schemeClr>
            </a:solidFill>
            <a:ln>
              <a:noFill/>
            </a:ln>
            <a:scene3d>
              <a:camera prst="isometricRight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Diagram 14">
            <a:extLst>
              <a:ext uri="{FF2B5EF4-FFF2-40B4-BE49-F238E27FC236}">
                <a16:creationId xmlns:a16="http://schemas.microsoft.com/office/drawing/2014/main" id="{6D9804BF-3A74-B34B-B711-C0A8B10A3F45}"/>
              </a:ext>
            </a:extLst>
          </p:cNvPr>
          <p:cNvGraphicFramePr/>
          <p:nvPr>
            <p:extLst>
              <p:ext uri="{D42A27DB-BD31-4B8C-83A1-F6EECF244321}">
                <p14:modId xmlns:p14="http://schemas.microsoft.com/office/powerpoint/2010/main" val="1070009861"/>
              </p:ext>
            </p:extLst>
          </p:nvPr>
        </p:nvGraphicFramePr>
        <p:xfrm>
          <a:off x="7824483" y="694481"/>
          <a:ext cx="4016417" cy="5197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Rounded Corners 15">
            <a:extLst>
              <a:ext uri="{FF2B5EF4-FFF2-40B4-BE49-F238E27FC236}">
                <a16:creationId xmlns:a16="http://schemas.microsoft.com/office/drawing/2014/main" id="{BB84EF86-686F-2EA6-93AC-62DB544AA0BC}"/>
              </a:ext>
            </a:extLst>
          </p:cNvPr>
          <p:cNvSpPr/>
          <p:nvPr/>
        </p:nvSpPr>
        <p:spPr>
          <a:xfrm>
            <a:off x="1261637" y="1122744"/>
            <a:ext cx="6979533" cy="1192209"/>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Các phong trào yêu nước diển ra khắp ba miền đất nước,  khắp ba vùng chiến lược.</a:t>
            </a:r>
          </a:p>
        </p:txBody>
      </p:sp>
      <p:sp>
        <p:nvSpPr>
          <p:cNvPr id="17" name="Rectangle: Rounded Corners 16">
            <a:extLst>
              <a:ext uri="{FF2B5EF4-FFF2-40B4-BE49-F238E27FC236}">
                <a16:creationId xmlns:a16="http://schemas.microsoft.com/office/drawing/2014/main" id="{38287F88-8BC6-A3CB-CBFE-E345C41541FE}"/>
              </a:ext>
            </a:extLst>
          </p:cNvPr>
          <p:cNvSpPr/>
          <p:nvPr/>
        </p:nvSpPr>
        <p:spPr>
          <a:xfrm>
            <a:off x="1261636" y="3048003"/>
            <a:ext cx="6979533" cy="1192209"/>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Thực dân Pháp tiến hành khai thác thuộc địa làm cho kinh tế, chính trị, văn hóa - xã hội đảo lộn trên mọi phương diện.</a:t>
            </a:r>
          </a:p>
        </p:txBody>
      </p:sp>
      <p:sp>
        <p:nvSpPr>
          <p:cNvPr id="18" name="Rectangle: Rounded Corners 17">
            <a:extLst>
              <a:ext uri="{FF2B5EF4-FFF2-40B4-BE49-F238E27FC236}">
                <a16:creationId xmlns:a16="http://schemas.microsoft.com/office/drawing/2014/main" id="{908B6D3E-0E4F-EE43-AA4B-D61B28547655}"/>
              </a:ext>
            </a:extLst>
          </p:cNvPr>
          <p:cNvSpPr/>
          <p:nvPr/>
        </p:nvSpPr>
        <p:spPr>
          <a:xfrm>
            <a:off x="1261636" y="4973262"/>
            <a:ext cx="6979533" cy="1130470"/>
          </a:xfrm>
          <a:prstGeom prst="roundRect">
            <a:avLst/>
          </a:prstGeom>
          <a:solidFill>
            <a:schemeClr val="accent2">
              <a:lumMod val="20000"/>
              <a:lumOff val="80000"/>
            </a:schemeClr>
          </a:solidFill>
          <a:scene3d>
            <a:camera prst="isometricOffAxis1Righ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Con đường cách mạng Việt Nam lâm vào khủng hoảng giai cấp, khủng hoảng đường lối và chính đảng lãnh đạo. </a:t>
            </a:r>
          </a:p>
        </p:txBody>
      </p:sp>
      <p:pic>
        <p:nvPicPr>
          <p:cNvPr id="2" name="Picture 2" descr="C:\Users\QUOC HUY\Desktop\Logo_Đại_học_FPT.png">
            <a:extLst>
              <a:ext uri="{FF2B5EF4-FFF2-40B4-BE49-F238E27FC236}">
                <a16:creationId xmlns:a16="http://schemas.microsoft.com/office/drawing/2014/main" id="{8A416C56-64BE-3278-0F7D-700537F77DC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5912" y="11063"/>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Hexagon 2">
            <a:extLst>
              <a:ext uri="{FF2B5EF4-FFF2-40B4-BE49-F238E27FC236}">
                <a16:creationId xmlns:a16="http://schemas.microsoft.com/office/drawing/2014/main" id="{FE0751EE-BC20-85CD-D91A-7BC290F9F40E}"/>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a</a:t>
            </a:r>
          </a:p>
        </p:txBody>
      </p:sp>
      <p:pic>
        <p:nvPicPr>
          <p:cNvPr id="5" name="Picture 4">
            <a:extLst>
              <a:ext uri="{FF2B5EF4-FFF2-40B4-BE49-F238E27FC236}">
                <a16:creationId xmlns:a16="http://schemas.microsoft.com/office/drawing/2014/main" id="{42B7D04D-0D05-AA84-562A-2C9763A2D0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4675" y="5504741"/>
            <a:ext cx="1256121" cy="133140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7756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shape">
            <a:fillToRect l="50000" t="50000" r="50000" b="50000"/>
          </a:path>
          <a:tileRect/>
        </a:gradFill>
        <a:effectLst/>
      </p:bgPr>
    </p:bg>
    <p:spTree>
      <p:nvGrpSpPr>
        <p:cNvPr id="1" name="">
          <a:extLst>
            <a:ext uri="{FF2B5EF4-FFF2-40B4-BE49-F238E27FC236}">
              <a16:creationId xmlns:a16="http://schemas.microsoft.com/office/drawing/2014/main" id="{D0A51C6F-7A50-FD6B-07DA-E6CDBDAC38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AF0DA-663F-41C5-1707-C14CF2EB024C}"/>
              </a:ext>
            </a:extLst>
          </p:cNvPr>
          <p:cNvSpPr>
            <a:spLocks noGrp="1"/>
          </p:cNvSpPr>
          <p:nvPr>
            <p:ph idx="1"/>
          </p:nvPr>
        </p:nvSpPr>
        <p:spPr>
          <a:xfrm>
            <a:off x="2153410" y="340114"/>
            <a:ext cx="7175785" cy="853525"/>
          </a:xfrm>
        </p:spPr>
        <p:txBody>
          <a:bodyPr anchor="ctr">
            <a:normAutofit/>
          </a:bodyPr>
          <a:lstStyle/>
          <a:p>
            <a:pPr marL="0" indent="0">
              <a:buNone/>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Thực tiễn thế giới cuối thế kỷ XIX đầu thế kỷ XX</a:t>
            </a:r>
            <a:endPar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 name="Google Shape;106;p18">
            <a:extLst>
              <a:ext uri="{FF2B5EF4-FFF2-40B4-BE49-F238E27FC236}">
                <a16:creationId xmlns:a16="http://schemas.microsoft.com/office/drawing/2014/main" id="{AE3458DB-9ED7-B78B-F9DE-B633968D12A7}"/>
              </a:ext>
            </a:extLst>
          </p:cNvPr>
          <p:cNvSpPr txBox="1">
            <a:spLocks/>
          </p:cNvSpPr>
          <p:nvPr/>
        </p:nvSpPr>
        <p:spPr>
          <a:xfrm>
            <a:off x="171932" y="1273215"/>
            <a:ext cx="3046442" cy="5190785"/>
          </a:xfrm>
          <a:prstGeom prst="rect">
            <a:avLst/>
          </a:prstGeom>
          <a:ln>
            <a:solidFill>
              <a:schemeClr val="tx1"/>
            </a:solidFill>
            <a:prstDash val="dashDot"/>
          </a:ln>
          <a:scene3d>
            <a:camera prst="isometricOffAxis2Left"/>
            <a:lightRig rig="threePt" dir="t"/>
          </a:scene3d>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vi-VN" sz="24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Cuối thế kỷ XIX, đầu thế kỷ XX, chủ nghĩa tư bản trên thế giới đã phát triển từ giai đoạn tự do cạnh tranh sang giai </a:t>
            </a:r>
            <a:r>
              <a:rPr lang="en-US" sz="24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độc quyền.</a:t>
            </a:r>
            <a:endParaRPr lang="vi-VN" sz="2400" dirty="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4" name="Google Shape;106;p18">
            <a:extLst>
              <a:ext uri="{FF2B5EF4-FFF2-40B4-BE49-F238E27FC236}">
                <a16:creationId xmlns:a16="http://schemas.microsoft.com/office/drawing/2014/main" id="{3F2816B1-2911-1701-BA6D-EB0A810DE89E}"/>
              </a:ext>
            </a:extLst>
          </p:cNvPr>
          <p:cNvSpPr txBox="1">
            <a:spLocks/>
          </p:cNvSpPr>
          <p:nvPr/>
        </p:nvSpPr>
        <p:spPr>
          <a:xfrm>
            <a:off x="6083554" y="1268625"/>
            <a:ext cx="2910542" cy="4885471"/>
          </a:xfrm>
          <a:prstGeom prst="rect">
            <a:avLst/>
          </a:prstGeom>
          <a:noFill/>
          <a:ln>
            <a:solidFill>
              <a:schemeClr val="tx1"/>
            </a:solidFill>
            <a:prstDash val="dashDot"/>
          </a:ln>
          <a:scene3d>
            <a:camera prst="isometricOffAxis2Left"/>
            <a:lightRig rig="threePt" dir="t"/>
          </a:scene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114300" indent="0" algn="just">
              <a:lnSpc>
                <a:spcPct val="90000"/>
              </a:lnSpc>
              <a:buClr>
                <a:srgbClr val="0000FF"/>
              </a:buClr>
              <a:buNone/>
            </a:pPr>
            <a:r>
              <a:rPr lang="vi-VN" sz="2400" dirty="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Cách mạng Tháng Mười Nga</a:t>
            </a:r>
            <a:r>
              <a:rPr lang="en-US" sz="2400" dirty="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năm</a:t>
            </a:r>
            <a:r>
              <a:rPr lang="en-US" sz="2400" dirty="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 1917</a:t>
            </a:r>
            <a:r>
              <a:rPr lang="vi-VN" sz="2400" dirty="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 thành công là thắng lợi đầu tiên của chủ nghĩa Mác - Lênin ở một nước lớn rộng một phần sáu </a:t>
            </a:r>
            <a:r>
              <a:rPr lang="vi-VN" sz="240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thế giới</a:t>
            </a:r>
            <a:r>
              <a:rPr lang="en-US" sz="240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endParaRPr lang="vi-VN" sz="2400" dirty="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5" name="Google Shape;106;p18">
            <a:extLst>
              <a:ext uri="{FF2B5EF4-FFF2-40B4-BE49-F238E27FC236}">
                <a16:creationId xmlns:a16="http://schemas.microsoft.com/office/drawing/2014/main" id="{600EA05C-755A-80FE-9885-DA4D2B1E9352}"/>
              </a:ext>
            </a:extLst>
          </p:cNvPr>
          <p:cNvSpPr txBox="1">
            <a:spLocks/>
          </p:cNvSpPr>
          <p:nvPr/>
        </p:nvSpPr>
        <p:spPr>
          <a:xfrm>
            <a:off x="8888204" y="1307095"/>
            <a:ext cx="3081181" cy="5134558"/>
          </a:xfrm>
          <a:prstGeom prst="rect">
            <a:avLst/>
          </a:prstGeom>
          <a:noFill/>
          <a:ln>
            <a:solidFill>
              <a:schemeClr val="tx1"/>
            </a:solidFill>
            <a:prstDash val="dashDot"/>
          </a:ln>
          <a:scene3d>
            <a:camera prst="isometricOffAxis2Left"/>
            <a:lightRig rig="threePt" dir="t"/>
          </a:scene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114300" indent="0" algn="just">
              <a:lnSpc>
                <a:spcPct val="90000"/>
              </a:lnSpc>
              <a:buClr>
                <a:srgbClr val="0000FF"/>
              </a:buClr>
              <a:buNone/>
            </a:pPr>
            <a:r>
              <a:rPr lang="vi-VN" sz="2400" dirty="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Ngày 2-3-1919, Quốc tế Cộng sản ra đời ở Mátxcơva trở thành Bộ tham mưu lãnh đạo phong trào cách mạng </a:t>
            </a:r>
            <a:r>
              <a:rPr lang="vi-VN" sz="240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thế giới</a:t>
            </a:r>
            <a:r>
              <a:rPr lang="en-US" sz="2400">
                <a:solidFill>
                  <a:srgbClr val="0000FF"/>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endParaRPr lang="vi-VN" sz="2400" dirty="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9" name="Google Shape;106;p18">
            <a:extLst>
              <a:ext uri="{FF2B5EF4-FFF2-40B4-BE49-F238E27FC236}">
                <a16:creationId xmlns:a16="http://schemas.microsoft.com/office/drawing/2014/main" id="{01624ECC-4497-DD03-DFCD-121DEE2785F2}"/>
              </a:ext>
            </a:extLst>
          </p:cNvPr>
          <p:cNvSpPr txBox="1">
            <a:spLocks/>
          </p:cNvSpPr>
          <p:nvPr/>
        </p:nvSpPr>
        <p:spPr>
          <a:xfrm>
            <a:off x="3181886" y="1303350"/>
            <a:ext cx="2910542" cy="4885471"/>
          </a:xfrm>
          <a:prstGeom prst="rect">
            <a:avLst/>
          </a:prstGeom>
          <a:ln>
            <a:solidFill>
              <a:schemeClr val="tx1"/>
            </a:solidFill>
            <a:prstDash val="dashDot"/>
          </a:ln>
          <a:scene3d>
            <a:camera prst="isometricOffAxis2Left"/>
            <a:lightRig rig="threePt" dir="t"/>
          </a:scene3d>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Chiến tranh thế giới lần thứ nhất 1914 – 1918 để lại hậu quả tang thương và làm thay đổi nhận thức nhân loại.</a:t>
            </a:r>
            <a:endParaRPr lang="vi-VN" sz="2400" dirty="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7" name="Picture 2" descr="C:\Users\QUOC HUY\Desktop\cn.jpg">
            <a:extLst>
              <a:ext uri="{FF2B5EF4-FFF2-40B4-BE49-F238E27FC236}">
                <a16:creationId xmlns:a16="http://schemas.microsoft.com/office/drawing/2014/main" id="{B2AB7047-C8EC-54CD-B442-1B5257653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2" y="3680749"/>
            <a:ext cx="2910542" cy="2939970"/>
          </a:xfrm>
          <a:prstGeom prst="rect">
            <a:avLst/>
          </a:prstGeom>
          <a:noFill/>
          <a:ln>
            <a:noFill/>
          </a:ln>
          <a:scene3d>
            <a:camera prst="isometricOffAxis2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QUOC HUY\Desktop\ct.jpg">
            <a:extLst>
              <a:ext uri="{FF2B5EF4-FFF2-40B4-BE49-F238E27FC236}">
                <a16:creationId xmlns:a16="http://schemas.microsoft.com/office/drawing/2014/main" id="{E1D4AD02-39E0-A890-E149-FDEF94948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379" y="3701287"/>
            <a:ext cx="2796097" cy="2919432"/>
          </a:xfrm>
          <a:prstGeom prst="rect">
            <a:avLst/>
          </a:prstGeom>
          <a:noFill/>
          <a:ln>
            <a:noFill/>
          </a:ln>
          <a:scene3d>
            <a:camera prst="isometricOffAxis2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QUOC HUY\Desktop\tải xuống.jpg">
            <a:extLst>
              <a:ext uri="{FF2B5EF4-FFF2-40B4-BE49-F238E27FC236}">
                <a16:creationId xmlns:a16="http://schemas.microsoft.com/office/drawing/2014/main" id="{1F7C5CF9-5437-5711-6540-D501A7243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7608" y="3837467"/>
            <a:ext cx="2938155" cy="2783252"/>
          </a:xfrm>
          <a:prstGeom prst="rect">
            <a:avLst/>
          </a:prstGeom>
          <a:noFill/>
          <a:ln>
            <a:noFill/>
          </a:ln>
          <a:scene3d>
            <a:camera prst="isometricOffAxis2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QUOC HUY\Desktop\t10.jpg">
            <a:extLst>
              <a:ext uri="{FF2B5EF4-FFF2-40B4-BE49-F238E27FC236}">
                <a16:creationId xmlns:a16="http://schemas.microsoft.com/office/drawing/2014/main" id="{CD6A36AD-6CA8-025E-57BD-4197568C23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8922" y="3837467"/>
            <a:ext cx="2724241" cy="2783252"/>
          </a:xfrm>
          <a:prstGeom prst="rect">
            <a:avLst/>
          </a:prstGeom>
          <a:noFill/>
          <a:ln>
            <a:noFill/>
          </a:ln>
          <a:scene3d>
            <a:camera prst="isometricOffAxis2Lef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QUOC HUY\Desktop\Logo_Đại_học_FPT.png">
            <a:extLst>
              <a:ext uri="{FF2B5EF4-FFF2-40B4-BE49-F238E27FC236}">
                <a16:creationId xmlns:a16="http://schemas.microsoft.com/office/drawing/2014/main" id="{03D36D9D-82B9-BE2C-ACA0-378B0A4152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5909" y="2263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80655CC5-8685-DB76-615F-FEF8AA53D8C2}"/>
              </a:ext>
            </a:extLst>
          </p:cNvPr>
          <p:cNvSpPr/>
          <p:nvPr/>
        </p:nvSpPr>
        <p:spPr>
          <a:xfrm>
            <a:off x="81023" y="5416952"/>
            <a:ext cx="1689904" cy="1342663"/>
          </a:xfrm>
          <a:custGeom>
            <a:avLst/>
            <a:gdLst>
              <a:gd name="connsiteX0" fmla="*/ 0 w 1689904"/>
              <a:gd name="connsiteY0" fmla="*/ 0 h 1342663"/>
              <a:gd name="connsiteX1" fmla="*/ 11574 w 1689904"/>
              <a:gd name="connsiteY1" fmla="*/ 1307939 h 1342663"/>
              <a:gd name="connsiteX2" fmla="*/ 1689904 w 1689904"/>
              <a:gd name="connsiteY2" fmla="*/ 1342663 h 1342663"/>
              <a:gd name="connsiteX3" fmla="*/ 1689904 w 1689904"/>
              <a:gd name="connsiteY3" fmla="*/ 1342663 h 1342663"/>
              <a:gd name="connsiteX4" fmla="*/ 1689904 w 1689904"/>
              <a:gd name="connsiteY4" fmla="*/ 1342663 h 1342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904" h="1342663">
                <a:moveTo>
                  <a:pt x="0" y="0"/>
                </a:moveTo>
                <a:lnTo>
                  <a:pt x="11574" y="1307939"/>
                </a:lnTo>
                <a:lnTo>
                  <a:pt x="1689904" y="1342663"/>
                </a:lnTo>
                <a:lnTo>
                  <a:pt x="1689904" y="1342663"/>
                </a:lnTo>
                <a:lnTo>
                  <a:pt x="1689904" y="1342663"/>
                </a:lnTo>
              </a:path>
            </a:pathLst>
          </a:cu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AB4DC96F-13DC-FBDF-2F5F-CCDE22F5C39C}"/>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0066FF"/>
                </a:solidFill>
              </a:rPr>
              <a:t>b</a:t>
            </a:r>
          </a:p>
        </p:txBody>
      </p:sp>
    </p:spTree>
    <p:extLst>
      <p:ext uri="{BB962C8B-B14F-4D97-AF65-F5344CB8AC3E}">
        <p14:creationId xmlns:p14="http://schemas.microsoft.com/office/powerpoint/2010/main" val="425299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F79FA7F4-003F-6CE0-4BF3-B06A7DFA27E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06E44B4-08A3-A0D4-32F2-0360CA4B08AB}"/>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9EE58CC8-C40C-55BD-75CE-D8A9C9931B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783EDBDF-D988-90E5-49D3-31661C684B20}"/>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783EDBDF-D988-90E5-49D3-31661C684B20}"/>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E42D1321-9176-5BC2-568D-0D29D6CBF09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E42D1321-9176-5BC2-568D-0D29D6CBF09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 name="Google Shape;105;p18">
            <a:extLst>
              <a:ext uri="{FF2B5EF4-FFF2-40B4-BE49-F238E27FC236}">
                <a16:creationId xmlns:a16="http://schemas.microsoft.com/office/drawing/2014/main" id="{164A542A-9B29-2CD6-E247-67CB9A87244E}"/>
              </a:ext>
            </a:extLst>
          </p:cNvPr>
          <p:cNvSpPr txBox="1">
            <a:spLocks/>
          </p:cNvSpPr>
          <p:nvPr/>
        </p:nvSpPr>
        <p:spPr>
          <a:xfrm>
            <a:off x="2929522" y="2253502"/>
            <a:ext cx="5855162" cy="704335"/>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2.1. Cơ Sở Hình Thành Tư Tưởng Hồ Chí Minh </a:t>
            </a:r>
          </a:p>
        </p:txBody>
      </p:sp>
      <p:sp>
        <p:nvSpPr>
          <p:cNvPr id="10" name="TextBox 9">
            <a:extLst>
              <a:ext uri="{FF2B5EF4-FFF2-40B4-BE49-F238E27FC236}">
                <a16:creationId xmlns:a16="http://schemas.microsoft.com/office/drawing/2014/main" id="{3DAFCBF1-D409-5739-D7C4-20EF747F5EFB}"/>
              </a:ext>
            </a:extLst>
          </p:cNvPr>
          <p:cNvSpPr txBox="1"/>
          <p:nvPr/>
        </p:nvSpPr>
        <p:spPr>
          <a:xfrm>
            <a:off x="3674844" y="2882065"/>
            <a:ext cx="2874237" cy="567078"/>
          </a:xfrm>
          <a:prstGeom prst="rect">
            <a:avLst/>
          </a:prstGeom>
          <a:noFill/>
        </p:spPr>
        <p:txBody>
          <a:bodyPr wrap="square">
            <a:spAutoFit/>
          </a:bodyPr>
          <a:lstStyle/>
          <a:p>
            <a:pPr>
              <a:lnSpc>
                <a:spcPct val="150000"/>
              </a:lnSpc>
            </a:pP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1.2.</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lý luận</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35880649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2000" b="1000"/>
          </a:stretch>
        </a:blipFill>
        <a:effectLst/>
      </p:bgPr>
    </p:bg>
    <p:spTree>
      <p:nvGrpSpPr>
        <p:cNvPr id="1" name="">
          <a:extLst>
            <a:ext uri="{FF2B5EF4-FFF2-40B4-BE49-F238E27FC236}">
              <a16:creationId xmlns:a16="http://schemas.microsoft.com/office/drawing/2014/main" id="{D19A5D5A-6365-F94A-4A17-340E60A21E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2D379-8D37-730E-DC1B-1733B97315CD}"/>
              </a:ext>
            </a:extLst>
          </p:cNvPr>
          <p:cNvSpPr>
            <a:spLocks noGrp="1"/>
          </p:cNvSpPr>
          <p:nvPr>
            <p:ph idx="1"/>
          </p:nvPr>
        </p:nvSpPr>
        <p:spPr>
          <a:xfrm>
            <a:off x="7893934" y="842601"/>
            <a:ext cx="3379661" cy="1947094"/>
          </a:xfrm>
        </p:spPr>
        <p:txBody>
          <a:bodyPr>
            <a:normAutofit/>
          </a:bodyPr>
          <a:lstStyle/>
          <a:p>
            <a:pPr marL="0" indent="0" algn="just">
              <a:buNone/>
            </a:pPr>
            <a:r>
              <a:rPr lang="en-US" sz="2400">
                <a:latin typeface="ZapfChancery-Medium" panose="00000400000000000000" pitchFamily="2" charset="0"/>
                <a:ea typeface="ZapfChancery-Medium" panose="00000400000000000000" pitchFamily="2" charset="0"/>
                <a:cs typeface="ZapfChancery-Medium" panose="00000400000000000000" pitchFamily="2" charset="0"/>
              </a:rPr>
              <a:t>K</a:t>
            </a:r>
            <a:r>
              <a:rPr lang="en-US" sz="2400">
                <a:effectLst/>
                <a:latin typeface="ZapfChancery-Medium" panose="00000400000000000000" pitchFamily="2" charset="0"/>
                <a:ea typeface="ZapfChancery-Medium" panose="00000400000000000000" pitchFamily="2" charset="0"/>
                <a:cs typeface="ZapfChancery-Medium" panose="00000400000000000000" pitchFamily="2" charset="0"/>
              </a:rPr>
              <a:t>ế thừa, phát triển tư tưởng từ bi, vị tha, yêu thương con người, khuyến khích làm việc thiện, chống lại điều ác</a:t>
            </a:r>
            <a:r>
              <a:rPr lang="en-US" sz="2400">
                <a:latin typeface="ZapfChancery-Medium" panose="00000400000000000000" pitchFamily="2" charset="0"/>
                <a:ea typeface="ZapfChancery-Medium" panose="00000400000000000000" pitchFamily="2" charset="0"/>
                <a:cs typeface="ZapfChancery-Medium" panose="00000400000000000000" pitchFamily="2" charset="0"/>
              </a:rPr>
              <a:t>.</a:t>
            </a:r>
            <a:endParaRPr lang="vi-VN"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5" name="Freeform: Shape 4">
            <a:extLst>
              <a:ext uri="{FF2B5EF4-FFF2-40B4-BE49-F238E27FC236}">
                <a16:creationId xmlns:a16="http://schemas.microsoft.com/office/drawing/2014/main" id="{C2734743-C34D-5A1A-845E-24DD14D11499}"/>
              </a:ext>
            </a:extLst>
          </p:cNvPr>
          <p:cNvSpPr/>
          <p:nvPr/>
        </p:nvSpPr>
        <p:spPr>
          <a:xfrm>
            <a:off x="3264055" y="2500145"/>
            <a:ext cx="1192192" cy="1076445"/>
          </a:xfrm>
          <a:custGeom>
            <a:avLst/>
            <a:gdLst>
              <a:gd name="connsiteX0" fmla="*/ 1192192 w 1192192"/>
              <a:gd name="connsiteY0" fmla="*/ 0 h 1076445"/>
              <a:gd name="connsiteX1" fmla="*/ 1169043 w 1192192"/>
              <a:gd name="connsiteY1" fmla="*/ 1064871 h 1076445"/>
              <a:gd name="connsiteX2" fmla="*/ 0 w 1192192"/>
              <a:gd name="connsiteY2" fmla="*/ 1076445 h 1076445"/>
              <a:gd name="connsiteX3" fmla="*/ 57873 w 1192192"/>
              <a:gd name="connsiteY3" fmla="*/ 1076445 h 1076445"/>
            </a:gdLst>
            <a:ahLst/>
            <a:cxnLst>
              <a:cxn ang="0">
                <a:pos x="connsiteX0" y="connsiteY0"/>
              </a:cxn>
              <a:cxn ang="0">
                <a:pos x="connsiteX1" y="connsiteY1"/>
              </a:cxn>
              <a:cxn ang="0">
                <a:pos x="connsiteX2" y="connsiteY2"/>
              </a:cxn>
              <a:cxn ang="0">
                <a:pos x="connsiteX3" y="connsiteY3"/>
              </a:cxn>
            </a:cxnLst>
            <a:rect l="l" t="t" r="r" b="b"/>
            <a:pathLst>
              <a:path w="1192192" h="1076445">
                <a:moveTo>
                  <a:pt x="1192192" y="0"/>
                </a:moveTo>
                <a:lnTo>
                  <a:pt x="1169043" y="1064871"/>
                </a:lnTo>
                <a:lnTo>
                  <a:pt x="0" y="1076445"/>
                </a:lnTo>
                <a:lnTo>
                  <a:pt x="57873" y="1076445"/>
                </a:lnTo>
              </a:path>
            </a:pathLst>
          </a:custGeom>
          <a:noFill/>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8" name="Picture 2" descr="C:\Users\QUOC HUY\Desktop\Logo_Đại_học_FPT.png">
            <a:extLst>
              <a:ext uri="{FF2B5EF4-FFF2-40B4-BE49-F238E27FC236}">
                <a16:creationId xmlns:a16="http://schemas.microsoft.com/office/drawing/2014/main" id="{D83F9B10-7BBB-0F5B-EECE-1AECA09609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5912" y="-51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A04BA411-4B2B-E576-E850-AEFB9F6EB648}"/>
              </a:ext>
            </a:extLst>
          </p:cNvPr>
          <p:cNvSpPr/>
          <p:nvPr/>
        </p:nvSpPr>
        <p:spPr>
          <a:xfrm>
            <a:off x="7824484" y="1169045"/>
            <a:ext cx="1469985" cy="1099595"/>
          </a:xfrm>
          <a:custGeom>
            <a:avLst/>
            <a:gdLst>
              <a:gd name="connsiteX0" fmla="*/ 0 w 1469985"/>
              <a:gd name="connsiteY0" fmla="*/ 0 h 1099595"/>
              <a:gd name="connsiteX1" fmla="*/ 11575 w 1469985"/>
              <a:gd name="connsiteY1" fmla="*/ 1099595 h 1099595"/>
              <a:gd name="connsiteX2" fmla="*/ 1469985 w 1469985"/>
              <a:gd name="connsiteY2" fmla="*/ 1099595 h 1099595"/>
              <a:gd name="connsiteX3" fmla="*/ 1469985 w 1469985"/>
              <a:gd name="connsiteY3" fmla="*/ 1099595 h 1099595"/>
            </a:gdLst>
            <a:ahLst/>
            <a:cxnLst>
              <a:cxn ang="0">
                <a:pos x="connsiteX0" y="connsiteY0"/>
              </a:cxn>
              <a:cxn ang="0">
                <a:pos x="connsiteX1" y="connsiteY1"/>
              </a:cxn>
              <a:cxn ang="0">
                <a:pos x="connsiteX2" y="connsiteY2"/>
              </a:cxn>
              <a:cxn ang="0">
                <a:pos x="connsiteX3" y="connsiteY3"/>
              </a:cxn>
            </a:cxnLst>
            <a:rect l="l" t="t" r="r" b="b"/>
            <a:pathLst>
              <a:path w="1469985" h="1099595">
                <a:moveTo>
                  <a:pt x="0" y="0"/>
                </a:moveTo>
                <a:lnTo>
                  <a:pt x="11575" y="1099595"/>
                </a:lnTo>
                <a:lnTo>
                  <a:pt x="1469985" y="1099595"/>
                </a:lnTo>
                <a:lnTo>
                  <a:pt x="1469985" y="1099595"/>
                </a:lnTo>
              </a:path>
            </a:pathLst>
          </a:cu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4078872-F60E-98CF-E03D-1299766CCBAF}"/>
              </a:ext>
            </a:extLst>
          </p:cNvPr>
          <p:cNvGrpSpPr/>
          <p:nvPr/>
        </p:nvGrpSpPr>
        <p:grpSpPr>
          <a:xfrm>
            <a:off x="7317848" y="4521520"/>
            <a:ext cx="4048490" cy="1947094"/>
            <a:chOff x="6901161" y="4301598"/>
            <a:chExt cx="4048490" cy="1947094"/>
          </a:xfrm>
        </p:grpSpPr>
        <p:sp>
          <p:nvSpPr>
            <p:cNvPr id="2" name="Content Placeholder 2">
              <a:extLst>
                <a:ext uri="{FF2B5EF4-FFF2-40B4-BE49-F238E27FC236}">
                  <a16:creationId xmlns:a16="http://schemas.microsoft.com/office/drawing/2014/main" id="{E6EB2815-7F6F-0446-50D6-41180A6B76E4}"/>
                </a:ext>
              </a:extLst>
            </p:cNvPr>
            <p:cNvSpPr txBox="1">
              <a:spLocks/>
            </p:cNvSpPr>
            <p:nvPr/>
          </p:nvSpPr>
          <p:spPr>
            <a:xfrm>
              <a:off x="6901161" y="4301598"/>
              <a:ext cx="4048490" cy="194709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a:latin typeface="ZapfChancery-Medium" panose="00000400000000000000" pitchFamily="2" charset="0"/>
                  <a:ea typeface="ZapfChancery-Medium" panose="00000400000000000000" pitchFamily="2" charset="0"/>
                  <a:cs typeface="ZapfChancery-Medium" panose="00000400000000000000" pitchFamily="2" charset="0"/>
                </a:rPr>
                <a:t>K</a:t>
              </a:r>
              <a:r>
                <a:rPr lang="en-US" sz="2400">
                  <a:effectLst/>
                  <a:latin typeface="ZapfChancery-Medium" panose="00000400000000000000" pitchFamily="2" charset="0"/>
                  <a:ea typeface="ZapfChancery-Medium" panose="00000400000000000000" pitchFamily="2" charset="0"/>
                  <a:cs typeface="ZapfChancery-Medium" panose="00000400000000000000" pitchFamily="2" charset="0"/>
                </a:rPr>
                <a:t>huyên con người nên sống gắn bó với thiên nhiên, hoà đồng với thiên nhiên.</a:t>
              </a:r>
            </a:p>
            <a:p>
              <a:pPr marL="0" indent="0" algn="just">
                <a:buFont typeface="Arial" panose="020B0604020202020204" pitchFamily="34" charset="0"/>
                <a:buNone/>
              </a:pPr>
              <a:r>
                <a:rPr lang="en-US" sz="2400">
                  <a:effectLst/>
                  <a:latin typeface="ZapfChancery-Medium" panose="00000400000000000000" pitchFamily="2" charset="0"/>
                  <a:ea typeface="ZapfChancery-Medium" panose="00000400000000000000" pitchFamily="2" charset="0"/>
                  <a:cs typeface="ZapfChancery-Medium" panose="00000400000000000000" pitchFamily="2" charset="0"/>
                </a:rPr>
                <a:t>Ít lòng tham muốn về vật chất; thực hiện cần kiệm liêm chính, chí công vô tư.</a:t>
              </a:r>
              <a:endParaRPr lang="vi-VN" sz="18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 name="Freeform: Shape 10">
              <a:extLst>
                <a:ext uri="{FF2B5EF4-FFF2-40B4-BE49-F238E27FC236}">
                  <a16:creationId xmlns:a16="http://schemas.microsoft.com/office/drawing/2014/main" id="{4554FFDD-2022-805C-F44C-7ADC63991385}"/>
                </a:ext>
              </a:extLst>
            </p:cNvPr>
            <p:cNvSpPr/>
            <p:nvPr/>
          </p:nvSpPr>
          <p:spPr>
            <a:xfrm>
              <a:off x="6921661" y="4317357"/>
              <a:ext cx="1331088" cy="1111170"/>
            </a:xfrm>
            <a:custGeom>
              <a:avLst/>
              <a:gdLst>
                <a:gd name="connsiteX0" fmla="*/ 1331088 w 1331088"/>
                <a:gd name="connsiteY0" fmla="*/ 0 h 1111170"/>
                <a:gd name="connsiteX1" fmla="*/ 11574 w 1331088"/>
                <a:gd name="connsiteY1" fmla="*/ 0 h 1111170"/>
                <a:gd name="connsiteX2" fmla="*/ 0 w 1331088"/>
                <a:gd name="connsiteY2" fmla="*/ 1111170 h 1111170"/>
                <a:gd name="connsiteX3" fmla="*/ 0 w 1331088"/>
                <a:gd name="connsiteY3" fmla="*/ 1111170 h 1111170"/>
              </a:gdLst>
              <a:ahLst/>
              <a:cxnLst>
                <a:cxn ang="0">
                  <a:pos x="connsiteX0" y="connsiteY0"/>
                </a:cxn>
                <a:cxn ang="0">
                  <a:pos x="connsiteX1" y="connsiteY1"/>
                </a:cxn>
                <a:cxn ang="0">
                  <a:pos x="connsiteX2" y="connsiteY2"/>
                </a:cxn>
                <a:cxn ang="0">
                  <a:pos x="connsiteX3" y="connsiteY3"/>
                </a:cxn>
              </a:cxnLst>
              <a:rect l="l" t="t" r="r" b="b"/>
              <a:pathLst>
                <a:path w="1331088" h="1111170">
                  <a:moveTo>
                    <a:pt x="1331088" y="0"/>
                  </a:moveTo>
                  <a:lnTo>
                    <a:pt x="11574" y="0"/>
                  </a:lnTo>
                  <a:lnTo>
                    <a:pt x="0" y="1111170"/>
                  </a:lnTo>
                  <a:lnTo>
                    <a:pt x="0" y="1111170"/>
                  </a:lnTo>
                </a:path>
              </a:pathLst>
            </a:cu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EEFC3C98-5277-9CD5-2F75-E5465A695BBD}"/>
              </a:ext>
            </a:extLst>
          </p:cNvPr>
          <p:cNvGrpSpPr/>
          <p:nvPr/>
        </p:nvGrpSpPr>
        <p:grpSpPr>
          <a:xfrm>
            <a:off x="936742" y="2006539"/>
            <a:ext cx="7557381" cy="4551397"/>
            <a:chOff x="936742" y="2006539"/>
            <a:chExt cx="7557381" cy="4551397"/>
          </a:xfrm>
        </p:grpSpPr>
        <p:grpSp>
          <p:nvGrpSpPr>
            <p:cNvPr id="16" name="Group 15">
              <a:extLst>
                <a:ext uri="{FF2B5EF4-FFF2-40B4-BE49-F238E27FC236}">
                  <a16:creationId xmlns:a16="http://schemas.microsoft.com/office/drawing/2014/main" id="{0B109200-C26B-A224-18FD-304236CD5DF0}"/>
                </a:ext>
              </a:extLst>
            </p:cNvPr>
            <p:cNvGrpSpPr/>
            <p:nvPr/>
          </p:nvGrpSpPr>
          <p:grpSpPr>
            <a:xfrm>
              <a:off x="4427872" y="2006539"/>
              <a:ext cx="4066251" cy="3421149"/>
              <a:chOff x="6829009" y="2514221"/>
              <a:chExt cx="4066251" cy="3421149"/>
            </a:xfrm>
          </p:grpSpPr>
          <p:sp>
            <p:nvSpPr>
              <p:cNvPr id="13" name="Google Shape;482;p26">
                <a:extLst>
                  <a:ext uri="{FF2B5EF4-FFF2-40B4-BE49-F238E27FC236}">
                    <a16:creationId xmlns:a16="http://schemas.microsoft.com/office/drawing/2014/main" id="{D99C3D7A-FAA3-BD4F-7B9F-C8F26F418C31}"/>
                  </a:ext>
                </a:extLst>
              </p:cNvPr>
              <p:cNvSpPr/>
              <p:nvPr/>
            </p:nvSpPr>
            <p:spPr>
              <a:xfrm>
                <a:off x="6829009" y="2595240"/>
                <a:ext cx="2147438" cy="1952216"/>
              </a:xfrm>
              <a:prstGeom prst="ellipse">
                <a:avLst/>
              </a:prstGeom>
              <a:solidFill>
                <a:schemeClr val="accent1">
                  <a:lumMod val="40000"/>
                  <a:lumOff val="60000"/>
                </a:schemeClr>
              </a:solidFill>
              <a:ln w="9525" cap="flat" cmpd="sng">
                <a:noFill/>
                <a:prstDash val="solid"/>
                <a:round/>
                <a:headEnd type="none" w="sm" len="sm"/>
                <a:tailEnd type="none" w="sm" len="sm"/>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wrap="square" lIns="121900" tIns="121900" rIns="121900" bIns="121900" anchor="ctr" anchorCtr="0">
                <a:noAutofit/>
              </a:bodyPr>
              <a:lstStyle/>
              <a:p>
                <a:pPr algn="ctr"/>
                <a:r>
                  <a:rPr lang="vi-VN" sz="2400" dirty="0">
                    <a:latin typeface="Raleway Light" pitchFamily="2" charset="0"/>
                    <a:ea typeface="Calibri" panose="020F0502020204030204" pitchFamily="34" charset="0"/>
                  </a:rPr>
                  <a:t>Nho giáo</a:t>
                </a:r>
                <a:endParaRPr sz="3200" dirty="0">
                  <a:solidFill>
                    <a:srgbClr val="4A5C65"/>
                  </a:solidFill>
                  <a:latin typeface="Lato Light"/>
                  <a:ea typeface="Lato Light"/>
                  <a:cs typeface="Lato Light"/>
                  <a:sym typeface="Lato Light"/>
                </a:endParaRPr>
              </a:p>
            </p:txBody>
          </p:sp>
          <p:sp>
            <p:nvSpPr>
              <p:cNvPr id="14" name="Google Shape;483;p26">
                <a:extLst>
                  <a:ext uri="{FF2B5EF4-FFF2-40B4-BE49-F238E27FC236}">
                    <a16:creationId xmlns:a16="http://schemas.microsoft.com/office/drawing/2014/main" id="{A428543B-5246-D0F1-4FF0-883C714978F3}"/>
                  </a:ext>
                </a:extLst>
              </p:cNvPr>
              <p:cNvSpPr/>
              <p:nvPr/>
            </p:nvSpPr>
            <p:spPr>
              <a:xfrm>
                <a:off x="7574951" y="3983154"/>
                <a:ext cx="2147438" cy="1952216"/>
              </a:xfrm>
              <a:prstGeom prst="ellipse">
                <a:avLst/>
              </a:prstGeom>
              <a:solidFill>
                <a:schemeClr val="accent1">
                  <a:lumMod val="40000"/>
                  <a:lumOff val="60000"/>
                </a:schemeClr>
              </a:solidFill>
              <a:ln w="9525" cap="flat" cmpd="sng">
                <a:noFill/>
                <a:prstDash val="solid"/>
                <a:round/>
                <a:headEnd type="none" w="sm" len="sm"/>
                <a:tailEnd type="none" w="sm" len="sm"/>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wrap="square" lIns="121900" tIns="121900" rIns="121900" bIns="121900" anchor="ctr" anchorCtr="0">
                <a:noAutofit/>
              </a:bodyPr>
              <a:lstStyle/>
              <a:p>
                <a:pPr algn="ctr"/>
                <a:r>
                  <a:rPr lang="vi-VN" sz="2400" dirty="0">
                    <a:latin typeface="Raleway Light" pitchFamily="2" charset="0"/>
                    <a:ea typeface="Calibri" panose="020F0502020204030204" pitchFamily="34" charset="0"/>
                  </a:rPr>
                  <a:t>Lão giáo</a:t>
                </a:r>
                <a:endParaRPr sz="3200" dirty="0">
                  <a:solidFill>
                    <a:srgbClr val="4A5C65"/>
                  </a:solidFill>
                  <a:latin typeface="Lato Light"/>
                  <a:ea typeface="Lato Light"/>
                  <a:cs typeface="Lato Light"/>
                  <a:sym typeface="Lato Light"/>
                </a:endParaRPr>
              </a:p>
            </p:txBody>
          </p:sp>
          <p:sp>
            <p:nvSpPr>
              <p:cNvPr id="15" name="Google Shape;484;p26">
                <a:extLst>
                  <a:ext uri="{FF2B5EF4-FFF2-40B4-BE49-F238E27FC236}">
                    <a16:creationId xmlns:a16="http://schemas.microsoft.com/office/drawing/2014/main" id="{A3BDC292-D39D-3A6C-0D3F-50F69BBBEB30}"/>
                  </a:ext>
                </a:extLst>
              </p:cNvPr>
              <p:cNvSpPr/>
              <p:nvPr/>
            </p:nvSpPr>
            <p:spPr>
              <a:xfrm>
                <a:off x="8747822" y="2514221"/>
                <a:ext cx="2147438" cy="1952216"/>
              </a:xfrm>
              <a:prstGeom prst="ellipse">
                <a:avLst/>
              </a:prstGeom>
              <a:solidFill>
                <a:schemeClr val="accent1">
                  <a:lumMod val="40000"/>
                  <a:lumOff val="60000"/>
                </a:schemeClr>
              </a:solidFill>
              <a:ln w="9525" cap="flat" cmpd="sng">
                <a:noFill/>
                <a:prstDash val="solid"/>
                <a:round/>
                <a:headEnd type="none" w="sm" len="sm"/>
                <a:tailEnd type="none" w="sm" len="sm"/>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wrap="square" lIns="121900" tIns="121900" rIns="121900" bIns="121900" anchor="ctr" anchorCtr="0">
                <a:noAutofit/>
              </a:bodyPr>
              <a:lstStyle/>
              <a:p>
                <a:pPr algn="ctr"/>
                <a:r>
                  <a:rPr lang="vi-VN" sz="2400" dirty="0">
                    <a:latin typeface="Raleway Light" pitchFamily="2" charset="0"/>
                    <a:ea typeface="Calibri" panose="020F0502020204030204" pitchFamily="34" charset="0"/>
                  </a:rPr>
                  <a:t>Phật giáo</a:t>
                </a:r>
                <a:endParaRPr sz="3200" dirty="0">
                  <a:solidFill>
                    <a:srgbClr val="4A5C65"/>
                  </a:solidFill>
                  <a:latin typeface="Lato Light"/>
                  <a:ea typeface="Lato Light"/>
                  <a:cs typeface="Lato Light"/>
                  <a:sym typeface="Lato Light"/>
                </a:endParaRPr>
              </a:p>
            </p:txBody>
          </p:sp>
        </p:grpSp>
        <p:sp>
          <p:nvSpPr>
            <p:cNvPr id="22" name="Google Shape;481;p26">
              <a:extLst>
                <a:ext uri="{FF2B5EF4-FFF2-40B4-BE49-F238E27FC236}">
                  <a16:creationId xmlns:a16="http://schemas.microsoft.com/office/drawing/2014/main" id="{0D7AB218-5D25-0E87-3556-D7BB2B212E77}"/>
                </a:ext>
              </a:extLst>
            </p:cNvPr>
            <p:cNvSpPr txBox="1">
              <a:spLocks/>
            </p:cNvSpPr>
            <p:nvPr/>
          </p:nvSpPr>
          <p:spPr>
            <a:xfrm rot="20301117">
              <a:off x="1340888" y="3984680"/>
              <a:ext cx="5238686" cy="1283728"/>
            </a:xfrm>
            <a:prstGeom prst="rect">
              <a:avLst/>
            </a:prstGeom>
            <a:noFill/>
            <a:ln>
              <a:noFill/>
            </a:ln>
            <a:scene3d>
              <a:camera prst="perspectiveHeroicExtremeRightFacing"/>
              <a:lightRig rig="threePt" dir="t"/>
            </a:scene3d>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1800" b="1" i="1" u="sng"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Tinh hoa văn hoá, tư tưởng phương Đông</a:t>
              </a:r>
              <a:endParaRPr lang="en-US" sz="1800" b="1" i="1" u="sng"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endParaRPr>
            </a:p>
            <a:p>
              <a:r>
                <a:rPr lang="en-US" sz="1800" dirty="0" err="1">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800" dirty="0" err="1">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Minh </a:t>
              </a:r>
              <a:r>
                <a:rPr lang="en-US" sz="1800" dirty="0" err="1">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kế</a:t>
              </a:r>
              <a:r>
                <a:rPr lang="en-US"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800" dirty="0" err="1">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thừa</a:t>
              </a:r>
              <a:r>
                <a:rPr lang="vi-VN"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tinh </a:t>
              </a:r>
              <a:r>
                <a:rPr lang="en-US" sz="1800" dirty="0" err="1">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hoa</a:t>
              </a:r>
              <a:r>
                <a:rPr lang="en-US"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trong ba học thuyết lớn</a:t>
              </a:r>
              <a:r>
                <a:rPr lang="en-US" sz="1800" dirty="0">
                  <a:solidFill>
                    <a:srgbClr val="00CCFF"/>
                  </a:solidFill>
                  <a:latin typeface="ZapfChancery-Medium" panose="00000400000000000000" pitchFamily="2" charset="0"/>
                  <a:ea typeface="ZapfChancery-Medium" panose="00000400000000000000" pitchFamily="2" charset="0"/>
                  <a:cs typeface="ZapfChancery-Medium" panose="00000400000000000000" pitchFamily="2" charset="0"/>
                </a:rPr>
                <a:t>: </a:t>
              </a:r>
            </a:p>
          </p:txBody>
        </p:sp>
        <mc:AlternateContent xmlns:mc="http://schemas.openxmlformats.org/markup-compatibility/2006">
          <mc:Choice xmlns:am3d="http://schemas.microsoft.com/office/drawing/2017/model3d" Requires="am3d">
            <p:graphicFrame>
              <p:nvGraphicFramePr>
                <p:cNvPr id="23" name="Content Placeholder 3" descr="Corner Pylon">
                  <a:extLst>
                    <a:ext uri="{FF2B5EF4-FFF2-40B4-BE49-F238E27FC236}">
                      <a16:creationId xmlns:a16="http://schemas.microsoft.com/office/drawing/2014/main" id="{62E0B4AE-B7AA-DDB8-CFB6-B2D014A9306E}"/>
                    </a:ext>
                  </a:extLst>
                </p:cNvPr>
                <p:cNvGraphicFramePr>
                  <a:graphicFrameLocks noChangeAspect="1"/>
                </p:cNvGraphicFramePr>
                <p:nvPr>
                  <p:extLst>
                    <p:ext uri="{D42A27DB-BD31-4B8C-83A1-F6EECF244321}">
                      <p14:modId xmlns:p14="http://schemas.microsoft.com/office/powerpoint/2010/main" val="332381112"/>
                    </p:ext>
                  </p:extLst>
                </p:nvPr>
              </p:nvGraphicFramePr>
              <p:xfrm>
                <a:off x="936742" y="4714332"/>
                <a:ext cx="1121367" cy="1843604"/>
              </p:xfrm>
              <a:graphic>
                <a:graphicData uri="http://schemas.microsoft.com/office/drawing/2017/model3d">
                  <am3d:model3d r:embed="rId4">
                    <am3d:spPr>
                      <a:xfrm>
                        <a:off x="0" y="0"/>
                        <a:ext cx="1121367" cy="1843604"/>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3515682" ay="167665" az="273943"/>
                      <am3d:postTrans dx="0" dy="0" dz="0"/>
                    </am3d:trans>
                    <am3d:raster rName="Office3DRenderer" rVer="16.0.8326">
                      <am3d:blip r:embed="rId5"/>
                    </am3d:raster>
                    <am3d:objViewport viewportSz="2774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Content Placeholder 3" descr="Corner Pylon">
                  <a:extLst>
                    <a:ext uri="{FF2B5EF4-FFF2-40B4-BE49-F238E27FC236}">
                      <a16:creationId xmlns:a16="http://schemas.microsoft.com/office/drawing/2014/main" id="{62E0B4AE-B7AA-DDB8-CFB6-B2D014A9306E}"/>
                    </a:ext>
                  </a:extLst>
                </p:cNvPr>
                <p:cNvPicPr>
                  <a:picLocks noGrp="1" noRot="1" noChangeAspect="1" noMove="1" noResize="1" noEditPoints="1" noAdjustHandles="1" noChangeArrowheads="1" noChangeShapeType="1" noCrop="1"/>
                </p:cNvPicPr>
                <p:nvPr/>
              </p:nvPicPr>
              <p:blipFill>
                <a:blip r:embed="rId5"/>
                <a:stretch>
                  <a:fillRect/>
                </a:stretch>
              </p:blipFill>
              <p:spPr>
                <a:xfrm>
                  <a:off x="936742" y="4714332"/>
                  <a:ext cx="1121367" cy="1843604"/>
                </a:xfrm>
                <a:prstGeom prst="rect">
                  <a:avLst/>
                </a:prstGeom>
              </p:spPr>
            </p:pic>
          </mc:Fallback>
        </mc:AlternateContent>
      </p:grpSp>
      <p:sp>
        <p:nvSpPr>
          <p:cNvPr id="25" name="Google Shape;105;p18">
            <a:extLst>
              <a:ext uri="{FF2B5EF4-FFF2-40B4-BE49-F238E27FC236}">
                <a16:creationId xmlns:a16="http://schemas.microsoft.com/office/drawing/2014/main" id="{6F41ABD4-65F0-71BB-2C20-822222226C06}"/>
              </a:ext>
            </a:extLst>
          </p:cNvPr>
          <p:cNvSpPr txBox="1">
            <a:spLocks/>
          </p:cNvSpPr>
          <p:nvPr/>
        </p:nvSpPr>
        <p:spPr>
          <a:xfrm>
            <a:off x="1520170" y="474443"/>
            <a:ext cx="5055140" cy="64992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Tinh hoa văn hoá nhân loại</a:t>
            </a:r>
          </a:p>
        </p:txBody>
      </p:sp>
      <p:sp>
        <p:nvSpPr>
          <p:cNvPr id="28" name="Hexagon 27">
            <a:extLst>
              <a:ext uri="{FF2B5EF4-FFF2-40B4-BE49-F238E27FC236}">
                <a16:creationId xmlns:a16="http://schemas.microsoft.com/office/drawing/2014/main" id="{89872521-28F0-2786-0963-963BDD5CA81C}"/>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66FF"/>
                </a:solidFill>
              </a:rPr>
              <a:t>2.1.2</a:t>
            </a:r>
          </a:p>
        </p:txBody>
      </p:sp>
      <p:sp>
        <p:nvSpPr>
          <p:cNvPr id="30" name="TextBox 29">
            <a:extLst>
              <a:ext uri="{FF2B5EF4-FFF2-40B4-BE49-F238E27FC236}">
                <a16:creationId xmlns:a16="http://schemas.microsoft.com/office/drawing/2014/main" id="{5FCBE791-AE43-9089-E0F8-2B6EF5F000BD}"/>
              </a:ext>
            </a:extLst>
          </p:cNvPr>
          <p:cNvSpPr txBox="1"/>
          <p:nvPr/>
        </p:nvSpPr>
        <p:spPr>
          <a:xfrm>
            <a:off x="694481" y="1525988"/>
            <a:ext cx="3673036" cy="2123658"/>
          </a:xfrm>
          <a:prstGeom prst="rect">
            <a:avLst/>
          </a:prstGeom>
          <a:noFill/>
        </p:spPr>
        <p:txBody>
          <a:bodyPr wrap="square">
            <a:spAutoFit/>
          </a:bodyPr>
          <a:lstStyle/>
          <a:p>
            <a:pPr marL="0" indent="0" algn="just">
              <a:buFont typeface="Arial" panose="020B0604020202020204" pitchFamily="34" charset="0"/>
              <a:buNone/>
            </a:pPr>
            <a:r>
              <a:rPr lang="en-US" sz="2200">
                <a:latin typeface="ZapfChancery-Medium" panose="00000400000000000000" pitchFamily="2" charset="0"/>
                <a:ea typeface="ZapfChancery-Medium" panose="00000400000000000000" pitchFamily="2" charset="0"/>
                <a:cs typeface="ZapfChancery-Medium" panose="00000400000000000000" pitchFamily="2" charset="0"/>
              </a:rPr>
              <a:t>K</a:t>
            </a:r>
            <a:r>
              <a:rPr lang="en-US" sz="2200">
                <a:effectLst/>
                <a:latin typeface="ZapfChancery-Medium" panose="00000400000000000000" pitchFamily="2" charset="0"/>
                <a:ea typeface="ZapfChancery-Medium" panose="00000400000000000000" pitchFamily="2" charset="0"/>
                <a:cs typeface="ZapfChancery-Medium" panose="00000400000000000000" pitchFamily="2" charset="0"/>
              </a:rPr>
              <a:t>ế thừa và đổi mới tư tưởng dùng nhân trị, đức trị để quản lý xã hội.</a:t>
            </a:r>
            <a:r>
              <a:rPr lang="en-US" sz="2200">
                <a:latin typeface="ZapfChancery-Medium" panose="00000400000000000000" pitchFamily="2" charset="0"/>
                <a:ea typeface="ZapfChancery-Medium" panose="00000400000000000000" pitchFamily="2" charset="0"/>
                <a:cs typeface="ZapfChancery-Medium" panose="00000400000000000000" pitchFamily="2" charset="0"/>
              </a:rPr>
              <a:t>K</a:t>
            </a:r>
            <a:r>
              <a:rPr lang="en-US" sz="2200">
                <a:effectLst/>
                <a:latin typeface="ZapfChancery-Medium" panose="00000400000000000000" pitchFamily="2" charset="0"/>
                <a:ea typeface="ZapfChancery-Medium" panose="00000400000000000000" pitchFamily="2" charset="0"/>
                <a:cs typeface="ZapfChancery-Medium" panose="00000400000000000000" pitchFamily="2" charset="0"/>
              </a:rPr>
              <a:t>ế thừa, đổi mới, phát triển tinh thần trọng đạo đức của Nho giáo trong việc tu dưỡng, rèn luyện đạo đức của con người</a:t>
            </a:r>
            <a:endParaRPr lang="vi-VN"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423872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barn(inVertical)">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687643" y="1583663"/>
            <a:ext cx="7453223" cy="4627620"/>
          </a:xfrm>
          <a:prstGeom prst="rect">
            <a:avLst/>
          </a:prstGeom>
        </p:spPr>
        <p:txBody>
          <a:bodyPr spcFirstLastPara="1" vert="horz" wrap="square" lIns="121900" tIns="121900" rIns="121900" bIns="121900" rtlCol="0" anchor="t" anchorCtr="0">
            <a:noAutofit/>
          </a:bodyPr>
          <a:lstStyle/>
          <a:p>
            <a:pPr marL="152396" indent="0" algn="just">
              <a:buNone/>
            </a:pPr>
            <a:r>
              <a:rPr lang="vi-VN" b="1" i="1" u="sng"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Tinh hoa văn hoá phương Tây</a:t>
            </a:r>
            <a:endParaRPr lang="en-US" b="1" i="1" u="sng"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just">
              <a:lnSpc>
                <a:spcPct val="90000"/>
              </a:lnSpc>
            </a:pPr>
            <a:r>
              <a:rPr lang="vi-VN" sz="24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Hồ Chí Minh đã quan tâm tới khẩu hiệu nổi tiếng của Đại Cách mạng Pháp năm 1789: Tự do - Bình đẳng - Bác </a:t>
            </a:r>
            <a:r>
              <a:rPr lang="vi-VN" sz="2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ái.</a:t>
            </a:r>
            <a:endParaRPr lang="en-US" sz="2400"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just">
              <a:lnSpc>
                <a:spcPct val="90000"/>
              </a:lnSpc>
            </a:pPr>
            <a:r>
              <a:rPr lang="vi-VN" sz="24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Người đã kế thừa, phát triển những quan điểm nhân quyền, dân quyền trong Bản Tuyên ngôn Độc lập năm 1776 của Mỹ, Bản Tuyên ngôn Nhân quyền và Dân quyền năm 1791 của Pháp </a:t>
            </a:r>
            <a:endParaRPr lang="en-US" sz="2400"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just">
              <a:lnSpc>
                <a:spcPct val="90000"/>
              </a:lnSpc>
            </a:pPr>
            <a:r>
              <a:rPr lang="vi-VN" sz="24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Người trực tiếp nghiên cứu tư tưởng nhân văn, dân chủ và nhà nước pháp quyền của các nhà khai sáng phương Tây như Vonte, Rutxô</a:t>
            </a:r>
            <a:r>
              <a:rPr lang="vi-VN" sz="2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Môngtétxkiơ</a:t>
            </a:r>
            <a:endParaRPr lang="en-US" sz="2400"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9</a:t>
            </a:fld>
            <a:endParaRPr/>
          </a:p>
        </p:txBody>
      </p:sp>
      <p:grpSp>
        <p:nvGrpSpPr>
          <p:cNvPr id="108" name="Google Shape;108;p18"/>
          <p:cNvGrpSpPr/>
          <p:nvPr/>
        </p:nvGrpSpPr>
        <p:grpSpPr>
          <a:xfrm>
            <a:off x="327946" y="5316393"/>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a:extLst>
              <a:ext uri="{FF2B5EF4-FFF2-40B4-BE49-F238E27FC236}">
                <a16:creationId xmlns:a16="http://schemas.microsoft.com/office/drawing/2014/main" id="{E631F385-CD41-49BD-A92B-F3DA78D46528}"/>
              </a:ext>
            </a:extLst>
          </p:cNvPr>
          <p:cNvSpPr txBox="1">
            <a:spLocks/>
          </p:cNvSpPr>
          <p:nvPr/>
        </p:nvSpPr>
        <p:spPr>
          <a:xfrm>
            <a:off x="1257553" y="891251"/>
            <a:ext cx="5062224"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2400" b="1" i="1" dirty="0">
                <a:latin typeface="Raleway ExtraBold" pitchFamily="2" charset="0"/>
              </a:rPr>
              <a:t>b, </a:t>
            </a:r>
            <a:r>
              <a:rPr lang="vi-VN" sz="2400" i="1" dirty="0">
                <a:latin typeface="Raleway ExtraBold" pitchFamily="2" charset="0"/>
                <a:ea typeface="Calibri" panose="020F0502020204030204" pitchFamily="34" charset="0"/>
                <a:cs typeface="SimSun" panose="02010600030101010101" pitchFamily="2" charset="-122"/>
              </a:rPr>
              <a:t>Tinh hoa văn hoá nhân loại</a:t>
            </a:r>
            <a:endParaRPr lang="vi-VN" sz="5333" dirty="0">
              <a:latin typeface="Raleway ExtraBold" pitchFamily="2" charset="0"/>
            </a:endParaRPr>
          </a:p>
        </p:txBody>
      </p:sp>
      <p:pic>
        <p:nvPicPr>
          <p:cNvPr id="7" name="Picture 6">
            <a:extLst>
              <a:ext uri="{FF2B5EF4-FFF2-40B4-BE49-F238E27FC236}">
                <a16:creationId xmlns:a16="http://schemas.microsoft.com/office/drawing/2014/main" id="{3EFB152F-43B2-4F9C-B221-ABC65F1689FA}"/>
              </a:ext>
            </a:extLst>
          </p:cNvPr>
          <p:cNvPicPr>
            <a:picLocks noChangeAspect="1"/>
          </p:cNvPicPr>
          <p:nvPr/>
        </p:nvPicPr>
        <p:blipFill>
          <a:blip r:embed="rId3"/>
          <a:stretch>
            <a:fillRect/>
          </a:stretch>
        </p:blipFill>
        <p:spPr>
          <a:xfrm>
            <a:off x="8178429" y="2263974"/>
            <a:ext cx="3486491" cy="3058817"/>
          </a:xfrm>
          <a:prstGeom prst="rect">
            <a:avLst/>
          </a:prstGeom>
        </p:spPr>
      </p:pic>
      <p:sp>
        <p:nvSpPr>
          <p:cNvPr id="8" name="Rectangle 4">
            <a:extLst>
              <a:ext uri="{FF2B5EF4-FFF2-40B4-BE49-F238E27FC236}">
                <a16:creationId xmlns:a16="http://schemas.microsoft.com/office/drawing/2014/main" id="{BCDCB62D-F49C-4B4F-8ED5-179E5DE74CED}"/>
              </a:ext>
            </a:extLst>
          </p:cNvPr>
          <p:cNvSpPr>
            <a:spLocks noChangeArrowheads="1"/>
          </p:cNvSpPr>
          <p:nvPr/>
        </p:nvSpPr>
        <p:spPr bwMode="auto">
          <a:xfrm flipH="1">
            <a:off x="8646289" y="5164972"/>
            <a:ext cx="2419108"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9170" eaLnBrk="0" fontAlgn="base" hangingPunct="0">
              <a:spcBef>
                <a:spcPct val="0"/>
              </a:spcBef>
              <a:spcAft>
                <a:spcPct val="0"/>
              </a:spcAft>
            </a:pPr>
            <a:endParaRPr lang="en-US" altLang="en-US" sz="2400" dirty="0">
              <a:latin typeface="Arial" panose="020B0604020202020204" pitchFamily="34" charset="0"/>
            </a:endParaRPr>
          </a:p>
          <a:p>
            <a:pPr marL="609585" lvl="1" indent="-609585" defTabSz="1219170" eaLnBrk="0" fontAlgn="base" hangingPunct="0">
              <a:spcBef>
                <a:spcPct val="0"/>
              </a:spcBef>
              <a:spcAft>
                <a:spcPct val="0"/>
              </a:spcAft>
            </a:pPr>
            <a:r>
              <a:rPr lang="en-US" altLang="en-US" sz="2400" i="1" dirty="0">
                <a:solidFill>
                  <a:srgbClr val="000000"/>
                </a:solidFill>
                <a:latin typeface="Times New Roman" panose="02020603050405020304" pitchFamily="18" charset="0"/>
                <a:cs typeface="Times New Roman" panose="02020603050405020304" pitchFamily="18" charset="0"/>
              </a:rPr>
              <a:t>Versailles 1789</a:t>
            </a:r>
            <a:endParaRPr lang="en-US" altLang="en-US" sz="2400" dirty="0">
              <a:solidFill>
                <a:srgbClr val="707070"/>
              </a:solidFill>
              <a:latin typeface="Times New Roman" panose="02020603050405020304" pitchFamily="18" charset="0"/>
              <a:cs typeface="Times New Roman" panose="02020603050405020304" pitchFamily="18" charset="0"/>
            </a:endParaRPr>
          </a:p>
          <a:p>
            <a:pPr defTabSz="1219170" eaLnBrk="0" fontAlgn="base" hangingPunct="0">
              <a:spcBef>
                <a:spcPct val="0"/>
              </a:spcBef>
              <a:spcAft>
                <a:spcPct val="0"/>
              </a:spcAft>
            </a:pPr>
            <a:br>
              <a:rPr lang="en-US" altLang="en-US" sz="800" dirty="0"/>
            </a:br>
            <a:endParaRPr lang="en-US" altLang="en-US" sz="2400" dirty="0">
              <a:latin typeface="Arial" panose="020B0604020202020204" pitchFamily="34" charset="0"/>
            </a:endParaRPr>
          </a:p>
        </p:txBody>
      </p:sp>
      <p:pic>
        <p:nvPicPr>
          <p:cNvPr id="2" name="Picture 2" descr="C:\Users\QUOC HUY\Desktop\Logo_Đại_học_FPT.png">
            <a:extLst>
              <a:ext uri="{FF2B5EF4-FFF2-40B4-BE49-F238E27FC236}">
                <a16:creationId xmlns:a16="http://schemas.microsoft.com/office/drawing/2014/main" id="{8A8AC1C8-F385-3559-4D42-DF3053E98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256" y="998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Hexagon 2">
            <a:extLst>
              <a:ext uri="{FF2B5EF4-FFF2-40B4-BE49-F238E27FC236}">
                <a16:creationId xmlns:a16="http://schemas.microsoft.com/office/drawing/2014/main" id="{8D8D22D9-4E15-F469-FCBA-D7B5C815FB41}"/>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66FF"/>
                </a:solidFill>
              </a:rPr>
              <a:t>2.1.2</a:t>
            </a:r>
          </a:p>
        </p:txBody>
      </p:sp>
    </p:spTree>
    <p:extLst>
      <p:ext uri="{BB962C8B-B14F-4D97-AF65-F5344CB8AC3E}">
        <p14:creationId xmlns:p14="http://schemas.microsoft.com/office/powerpoint/2010/main" val="41614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barn(inVertical)">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6">
                                            <p:txEl>
                                              <p:pRg st="1" end="1"/>
                                            </p:txEl>
                                          </p:spTgt>
                                        </p:tgtEl>
                                        <p:attrNameLst>
                                          <p:attrName>style.visibility</p:attrName>
                                        </p:attrNameLst>
                                      </p:cBhvr>
                                      <p:to>
                                        <p:strVal val="visible"/>
                                      </p:to>
                                    </p:set>
                                    <p:animEffect transition="in" filter="barn(inVertical)">
                                      <p:cBhvr>
                                        <p:cTn id="12" dur="500"/>
                                        <p:tgtEl>
                                          <p:spTgt spid="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Effect transition="in" filter="barn(inVertical)">
                                      <p:cBhvr>
                                        <p:cTn id="17" dur="500"/>
                                        <p:tgtEl>
                                          <p:spTgt spid="1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6">
                                            <p:txEl>
                                              <p:pRg st="3" end="3"/>
                                            </p:txEl>
                                          </p:spTgt>
                                        </p:tgtEl>
                                        <p:attrNameLst>
                                          <p:attrName>style.visibility</p:attrName>
                                        </p:attrNameLst>
                                      </p:cBhvr>
                                      <p:to>
                                        <p:strVal val="visible"/>
                                      </p:to>
                                    </p:set>
                                    <p:animEffect transition="in" filter="barn(inVertical)">
                                      <p:cBhvr>
                                        <p:cTn id="22" dur="500"/>
                                        <p:tgtEl>
                                          <p:spTgt spid="106">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1083</Words>
  <Application>Microsoft Office PowerPoint</Application>
  <PresentationFormat>Widescreen</PresentationFormat>
  <Paragraphs>86</Paragraphs>
  <Slides>13</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Calibri</vt:lpstr>
      <vt:lpstr>Calibri Light</vt:lpstr>
      <vt:lpstr>Lato Light</vt:lpstr>
      <vt:lpstr>NewCentury-Narrow</vt:lpstr>
      <vt:lpstr>Raleway ExtraBold</vt:lpstr>
      <vt:lpstr>Raleway Light</vt:lpstr>
      <vt:lpstr>Times New Roman</vt:lpstr>
      <vt:lpstr>Work Sans</vt:lpstr>
      <vt:lpstr>ZapfChancery-Medium</vt:lpstr>
      <vt:lpstr>Office Theme</vt:lpstr>
      <vt:lpstr>PowerPoint Presentation</vt:lpstr>
      <vt:lpstr>PowerPoint Presentation</vt:lpstr>
      <vt:lpstr>PowerPoint Presentation</vt:lpstr>
      <vt:lpstr>a. Thực tiễn Việt Nam cuối thế kỷ XIX đầu thế kỷ XX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43</cp:revision>
  <dcterms:created xsi:type="dcterms:W3CDTF">2024-02-02T23:02:12Z</dcterms:created>
  <dcterms:modified xsi:type="dcterms:W3CDTF">2024-03-07T22:43:49Z</dcterms:modified>
</cp:coreProperties>
</file>